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60" r:id="rId4"/>
    <p:sldId id="262" r:id="rId5"/>
    <p:sldId id="263" r:id="rId6"/>
    <p:sldId id="280" r:id="rId7"/>
    <p:sldId id="264" r:id="rId8"/>
    <p:sldId id="276" r:id="rId9"/>
    <p:sldId id="266" r:id="rId10"/>
    <p:sldId id="267" r:id="rId11"/>
    <p:sldId id="270" r:id="rId12"/>
    <p:sldId id="271" r:id="rId13"/>
    <p:sldId id="279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DDAF6-2C6F-4C52-9463-C006215204A6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2D9CC-65B7-428C-86D5-CDE52AFCA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142D-5B61-429E-A3F3-E01F7D4C4A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074F0-E593-41A8-A818-5DFCA719C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142D-5B61-429E-A3F3-E01F7D4C4A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74F0-E593-41A8-A818-5DFCA719C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142D-5B61-429E-A3F3-E01F7D4C4A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74F0-E593-41A8-A818-5DFCA719C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20142D-5B61-429E-A3F3-E01F7D4C4A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2C074F0-E593-41A8-A818-5DFCA719C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142D-5B61-429E-A3F3-E01F7D4C4A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74F0-E593-41A8-A818-5DFCA719C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142D-5B61-429E-A3F3-E01F7D4C4A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74F0-E593-41A8-A818-5DFCA719C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74F0-E593-41A8-A818-5DFCA719C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142D-5B61-429E-A3F3-E01F7D4C4A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142D-5B61-429E-A3F3-E01F7D4C4A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74F0-E593-41A8-A818-5DFCA719C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142D-5B61-429E-A3F3-E01F7D4C4A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74F0-E593-41A8-A818-5DFCA719C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20142D-5B61-429E-A3F3-E01F7D4C4A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C074F0-E593-41A8-A818-5DFCA719C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142D-5B61-429E-A3F3-E01F7D4C4A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074F0-E593-41A8-A818-5DFCA719C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20142D-5B61-429E-A3F3-E01F7D4C4AD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2C074F0-E593-41A8-A818-5DFCA719C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928934"/>
            <a:ext cx="8305800" cy="3357586"/>
          </a:xfrm>
          <a:ln w="12700">
            <a:solidFill>
              <a:srgbClr val="00B050"/>
            </a:solidFill>
          </a:ln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305800" cy="207170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Разнообразие растительного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ету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286124"/>
            <a:ext cx="2714644" cy="2786082"/>
          </a:xfrm>
          <a:prstGeom prst="rect">
            <a:avLst/>
          </a:prstGeom>
        </p:spPr>
      </p:pic>
      <p:pic>
        <p:nvPicPr>
          <p:cNvPr id="5" name="Рисунок 4" descr="баоба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286124"/>
            <a:ext cx="4143404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214290"/>
            <a:ext cx="4429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Кустарники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у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071546"/>
            <a:ext cx="6357982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Травянистые растения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ать-и-мачех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4071966" cy="5000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4942" y="1643050"/>
            <a:ext cx="27536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Золотые лепестки,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Хрупкий стебелек.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Распустился у реки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Солнечный цветок.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Только тучка набежала,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Сжались лепесточки.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зеленых стебельках 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Круглые комочки.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14356"/>
            <a:ext cx="8001056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7715304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Растения живут повсюду: на лугах, полях, в лесах и в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водоё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ах.</a:t>
            </a:r>
          </a:p>
          <a:p>
            <a:pPr>
              <a:buFont typeface="Wingdings" pitchFamily="2" charset="2"/>
              <a:buChar char="§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Растения отличаются друг от друга продолжительностью жизни, окраской и формой.</a:t>
            </a:r>
          </a:p>
          <a:p>
            <a:pPr>
              <a:buFont typeface="Wingdings" pitchFamily="2" charset="2"/>
              <a:buChar char="§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Располагаются растения ярусами: деревья, кустарники, травы.</a:t>
            </a:r>
          </a:p>
          <a:p>
            <a:pPr>
              <a:buFont typeface="Wingdings" pitchFamily="2" charset="2"/>
              <a:buChar char="§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7715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Для чего нужно беречь растения?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5" y="2428868"/>
            <a:ext cx="73581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Какую роль играют растения</a:t>
            </a:r>
          </a:p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жизни человека 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4357694"/>
            <a:ext cx="828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 можно сохранить разнообразие растительного мира?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реги деревь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667512"/>
            <a:ext cx="6643734" cy="55229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571480"/>
            <a:ext cx="50193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Растения водоёмов</a:t>
            </a:r>
          </a:p>
          <a:p>
            <a:pPr algn="ctr"/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растения водо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28736"/>
            <a:ext cx="7620000" cy="45240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357167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Растительность леса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ле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11580"/>
            <a:ext cx="7786742" cy="49320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357167"/>
            <a:ext cx="5195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Растительность поля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ол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8429684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776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Растительность луга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лу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6357982" cy="5357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5140" y="1571612"/>
            <a:ext cx="2286016" cy="466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Бежит тропинка через луг,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Ныряет влево, вправо.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Куда ни глянь, цветы вокруг,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Да по колено травы.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Зеленый луг, как чудный сад,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Пахуч и свеж в часы рассвета.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Красивых, радужных цветов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них разбросаны букеты.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И. Суриков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1" y="357166"/>
            <a:ext cx="7072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Растительность водоемов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водорос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142984"/>
            <a:ext cx="7215238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Растительность пустынь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аван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736"/>
            <a:ext cx="7643866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9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Многообразие растительного мира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071678"/>
            <a:ext cx="2037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деревья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3000373"/>
            <a:ext cx="2947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кустарники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3702" y="2071678"/>
            <a:ext cx="1785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травы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572000" y="1428736"/>
            <a:ext cx="257176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 rot="16200000" flipH="1">
            <a:off x="3626930" y="2357430"/>
            <a:ext cx="196157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 rot="5400000">
            <a:off x="3135052" y="920482"/>
            <a:ext cx="945070" cy="192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виды деревье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143248"/>
            <a:ext cx="2071702" cy="1857388"/>
          </a:xfrm>
          <a:prstGeom prst="rect">
            <a:avLst/>
          </a:prstGeom>
        </p:spPr>
      </p:pic>
      <p:pic>
        <p:nvPicPr>
          <p:cNvPr id="18" name="Рисунок 17" descr="куст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3357554" y="3966210"/>
            <a:ext cx="2571768" cy="1891682"/>
          </a:xfrm>
          <a:prstGeom prst="rect">
            <a:avLst/>
          </a:prstGeom>
        </p:spPr>
      </p:pic>
      <p:pic>
        <p:nvPicPr>
          <p:cNvPr id="20" name="Рисунок 19" descr="трав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3357562"/>
            <a:ext cx="2000264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1"/>
            <a:ext cx="47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Деревья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шт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928670"/>
            <a:ext cx="6643734" cy="557216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172</TotalTime>
  <Words>91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Разнообразие растительного мира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растительного мира</dc:title>
  <dc:creator>Пользователь</dc:creator>
  <cp:lastModifiedBy>Пользователь</cp:lastModifiedBy>
  <cp:revision>19</cp:revision>
  <dcterms:created xsi:type="dcterms:W3CDTF">2014-10-21T14:57:30Z</dcterms:created>
  <dcterms:modified xsi:type="dcterms:W3CDTF">2014-10-23T03:17:47Z</dcterms:modified>
</cp:coreProperties>
</file>