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71" r:id="rId3"/>
    <p:sldId id="272" r:id="rId4"/>
    <p:sldId id="265" r:id="rId5"/>
    <p:sldId id="277" r:id="rId6"/>
    <p:sldId id="268" r:id="rId7"/>
    <p:sldId id="273" r:id="rId8"/>
    <p:sldId id="274" r:id="rId9"/>
    <p:sldId id="279" r:id="rId10"/>
    <p:sldId id="281" r:id="rId11"/>
    <p:sldId id="280" r:id="rId12"/>
    <p:sldId id="278" r:id="rId13"/>
    <p:sldId id="28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99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41998-92B4-46AC-84D8-4F283271E5A4}" type="doc">
      <dgm:prSet loTypeId="urn:microsoft.com/office/officeart/2005/8/layout/cycle2" loCatId="cycle" qsTypeId="urn:microsoft.com/office/officeart/2005/8/quickstyle/simple1#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83E4FF2-8194-4415-88A7-07BA69C5C917}">
      <dgm:prSet phldrT="[Текст]"/>
      <dgm:spPr/>
      <dgm:t>
        <a:bodyPr/>
        <a:lstStyle/>
        <a:p>
          <a:r>
            <a:rPr lang="ru-RU" dirty="0" smtClean="0"/>
            <a:t>1,4</a:t>
          </a:r>
          <a:endParaRPr lang="ru-RU" dirty="0"/>
        </a:p>
      </dgm:t>
    </dgm:pt>
    <dgm:pt modelId="{0D12B657-0360-4629-83BF-F4BEE3B73674}" type="parTrans" cxnId="{7C7D051F-2DEC-470B-9815-F36A545F7065}">
      <dgm:prSet/>
      <dgm:spPr/>
      <dgm:t>
        <a:bodyPr/>
        <a:lstStyle/>
        <a:p>
          <a:endParaRPr lang="ru-RU"/>
        </a:p>
      </dgm:t>
    </dgm:pt>
    <dgm:pt modelId="{B6881E76-C0EE-4F2B-AAD9-BD2F1D849533}" type="sibTrans" cxnId="{7C7D051F-2DEC-470B-9815-F36A545F7065}">
      <dgm:prSet/>
      <dgm:spPr/>
      <dgm:t>
        <a:bodyPr/>
        <a:lstStyle/>
        <a:p>
          <a:r>
            <a:rPr lang="ru-RU" dirty="0" smtClean="0"/>
            <a:t>+5,6</a:t>
          </a:r>
          <a:endParaRPr lang="ru-RU" dirty="0"/>
        </a:p>
      </dgm:t>
    </dgm:pt>
    <dgm:pt modelId="{8F5E9A04-E499-489B-93DA-2CAF10AEDFAC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CE901CE9-83CB-4A7B-AE48-53DACB21CFE0}" type="parTrans" cxnId="{611C9040-1D2C-4877-A7DA-17712B5E7812}">
      <dgm:prSet/>
      <dgm:spPr/>
      <dgm:t>
        <a:bodyPr/>
        <a:lstStyle/>
        <a:p>
          <a:endParaRPr lang="ru-RU"/>
        </a:p>
      </dgm:t>
    </dgm:pt>
    <dgm:pt modelId="{B9CB0DC8-34CB-4AEA-AD4E-A87E3B774994}" type="sibTrans" cxnId="{611C9040-1D2C-4877-A7DA-17712B5E7812}">
      <dgm:prSet/>
      <dgm:spPr/>
      <dgm:t>
        <a:bodyPr/>
        <a:lstStyle/>
        <a:p>
          <a:r>
            <a:rPr lang="ru-RU" dirty="0" smtClean="0"/>
            <a:t>-3,8</a:t>
          </a:r>
          <a:endParaRPr lang="ru-RU" dirty="0"/>
        </a:p>
      </dgm:t>
    </dgm:pt>
    <dgm:pt modelId="{18BE449C-212F-48BB-8591-80F780DB5891}">
      <dgm:prSet phldrT="[Текст]"/>
      <dgm:spPr/>
      <dgm:t>
        <a:bodyPr/>
        <a:lstStyle/>
        <a:p>
          <a:r>
            <a:rPr lang="ru-RU" dirty="0" smtClean="0"/>
            <a:t>3,2</a:t>
          </a:r>
          <a:endParaRPr lang="ru-RU" dirty="0"/>
        </a:p>
      </dgm:t>
    </dgm:pt>
    <dgm:pt modelId="{6B0A3404-535D-4DCA-899B-057930063A9E}" type="parTrans" cxnId="{432FCB8A-A33E-4941-A088-47A36F84D8E9}">
      <dgm:prSet/>
      <dgm:spPr/>
      <dgm:t>
        <a:bodyPr/>
        <a:lstStyle/>
        <a:p>
          <a:endParaRPr lang="ru-RU"/>
        </a:p>
      </dgm:t>
    </dgm:pt>
    <dgm:pt modelId="{26BAF4D2-FF34-4340-A379-207E4DCCE413}" type="sibTrans" cxnId="{432FCB8A-A33E-4941-A088-47A36F84D8E9}">
      <dgm:prSet/>
      <dgm:spPr/>
      <dgm:t>
        <a:bodyPr/>
        <a:lstStyle/>
        <a:p>
          <a:r>
            <a:rPr lang="ru-RU" dirty="0" smtClean="0"/>
            <a:t>+1,7</a:t>
          </a:r>
          <a:endParaRPr lang="ru-RU" dirty="0"/>
        </a:p>
      </dgm:t>
    </dgm:pt>
    <dgm:pt modelId="{0BE9AD05-1FFC-4BC4-85CD-DB0FAE063EFA}">
      <dgm:prSet phldrT="[Текст]"/>
      <dgm:spPr/>
      <dgm:t>
        <a:bodyPr/>
        <a:lstStyle/>
        <a:p>
          <a:r>
            <a:rPr lang="ru-RU" dirty="0" smtClean="0"/>
            <a:t>4,9</a:t>
          </a:r>
          <a:endParaRPr lang="ru-RU" dirty="0"/>
        </a:p>
      </dgm:t>
    </dgm:pt>
    <dgm:pt modelId="{462A8851-5376-45D6-A039-0336B2DACB43}" type="parTrans" cxnId="{EE25156F-31D8-4A2A-B158-FA77562FA4AF}">
      <dgm:prSet/>
      <dgm:spPr/>
      <dgm:t>
        <a:bodyPr/>
        <a:lstStyle/>
        <a:p>
          <a:endParaRPr lang="ru-RU"/>
        </a:p>
      </dgm:t>
    </dgm:pt>
    <dgm:pt modelId="{84919CB1-85EE-4ED3-B8DD-41F73D3CAF46}" type="sibTrans" cxnId="{EE25156F-31D8-4A2A-B158-FA77562FA4AF}">
      <dgm:prSet/>
      <dgm:spPr/>
      <dgm:t>
        <a:bodyPr/>
        <a:lstStyle/>
        <a:p>
          <a:r>
            <a:rPr lang="ru-RU" dirty="0" smtClean="0"/>
            <a:t>-0,7</a:t>
          </a:r>
          <a:endParaRPr lang="ru-RU" dirty="0"/>
        </a:p>
      </dgm:t>
    </dgm:pt>
    <dgm:pt modelId="{40BCF6BA-8AA9-40BE-9BE8-3CB32D74C06F}">
      <dgm:prSet phldrT="[Текст]"/>
      <dgm:spPr/>
      <dgm:t>
        <a:bodyPr/>
        <a:lstStyle/>
        <a:p>
          <a:r>
            <a:rPr lang="ru-RU" dirty="0" smtClean="0"/>
            <a:t>4,2</a:t>
          </a:r>
          <a:endParaRPr lang="ru-RU" dirty="0"/>
        </a:p>
      </dgm:t>
    </dgm:pt>
    <dgm:pt modelId="{86878954-03CB-40C9-8260-6550DE214B2A}" type="parTrans" cxnId="{69086AA3-7FF0-4AE5-9809-720BBC5AF911}">
      <dgm:prSet/>
      <dgm:spPr/>
      <dgm:t>
        <a:bodyPr/>
        <a:lstStyle/>
        <a:p>
          <a:endParaRPr lang="ru-RU"/>
        </a:p>
      </dgm:t>
    </dgm:pt>
    <dgm:pt modelId="{B2D1D50D-87FB-4D99-BE3C-7806EF363899}" type="sibTrans" cxnId="{69086AA3-7FF0-4AE5-9809-720BBC5AF911}">
      <dgm:prSet/>
      <dgm:spPr/>
      <dgm:t>
        <a:bodyPr/>
        <a:lstStyle/>
        <a:p>
          <a:r>
            <a:rPr lang="ru-RU" dirty="0" smtClean="0"/>
            <a:t>-2,8</a:t>
          </a:r>
          <a:endParaRPr lang="ru-RU" dirty="0"/>
        </a:p>
      </dgm:t>
    </dgm:pt>
    <dgm:pt modelId="{5BF7250E-2F2C-4FA8-A9B7-E936BC9DBC18}" type="pres">
      <dgm:prSet presAssocID="{C2C41998-92B4-46AC-84D8-4F283271E5A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4A335-FCCE-412A-BA4A-5543AF1890DF}" type="pres">
      <dgm:prSet presAssocID="{283E4FF2-8194-4415-88A7-07BA69C5C917}" presName="node" presStyleLbl="node1" presStyleIdx="0" presStyleCnt="5" custRadScaleRad="100093" custRadScaleInc="-21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7282D-B297-4BFE-8F72-374E090EE724}" type="pres">
      <dgm:prSet presAssocID="{B6881E76-C0EE-4F2B-AAD9-BD2F1D849533}" presName="sibTrans" presStyleLbl="sibTrans2D1" presStyleIdx="0" presStyleCnt="5" custScaleX="190095" custScaleY="135188" custLinFactNeighborX="11216" custLinFactNeighborY="-10830"/>
      <dgm:spPr/>
      <dgm:t>
        <a:bodyPr/>
        <a:lstStyle/>
        <a:p>
          <a:endParaRPr lang="ru-RU"/>
        </a:p>
      </dgm:t>
    </dgm:pt>
    <dgm:pt modelId="{562DA0D3-0E70-4955-821C-B5843CC054E4}" type="pres">
      <dgm:prSet presAssocID="{B6881E76-C0EE-4F2B-AAD9-BD2F1D849533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110BD03-C364-4479-AF79-79EBC2DA8362}" type="pres">
      <dgm:prSet presAssocID="{8F5E9A04-E499-489B-93DA-2CAF10AEDFAC}" presName="node" presStyleLbl="node1" presStyleIdx="1" presStyleCnt="5" custRadScaleRad="98680" custRadScaleInc="6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0F1DA-EDC9-45DB-9AC1-46831FA894E3}" type="pres">
      <dgm:prSet presAssocID="{B9CB0DC8-34CB-4AEA-AD4E-A87E3B774994}" presName="sibTrans" presStyleLbl="sibTrans2D1" presStyleIdx="1" presStyleCnt="5" custScaleX="183092"/>
      <dgm:spPr/>
      <dgm:t>
        <a:bodyPr/>
        <a:lstStyle/>
        <a:p>
          <a:endParaRPr lang="ru-RU"/>
        </a:p>
      </dgm:t>
    </dgm:pt>
    <dgm:pt modelId="{0A93241D-1A49-45C6-9AE6-3DA03048A989}" type="pres">
      <dgm:prSet presAssocID="{B9CB0DC8-34CB-4AEA-AD4E-A87E3B774994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847E596-3BAA-4E1F-84FE-B03C9EDE5D51}" type="pres">
      <dgm:prSet presAssocID="{18BE449C-212F-48BB-8591-80F780DB5891}" presName="node" presStyleLbl="node1" presStyleIdx="2" presStyleCnt="5" custRadScaleRad="105373" custRadScaleInc="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3001C-34F7-4990-9B60-C38D9E43A1C4}" type="pres">
      <dgm:prSet presAssocID="{26BAF4D2-FF34-4340-A379-207E4DCCE413}" presName="sibTrans" presStyleLbl="sibTrans2D1" presStyleIdx="2" presStyleCnt="5" custScaleX="194073"/>
      <dgm:spPr/>
      <dgm:t>
        <a:bodyPr/>
        <a:lstStyle/>
        <a:p>
          <a:endParaRPr lang="ru-RU"/>
        </a:p>
      </dgm:t>
    </dgm:pt>
    <dgm:pt modelId="{9D719229-F361-4182-9537-3F750FBA88C1}" type="pres">
      <dgm:prSet presAssocID="{26BAF4D2-FF34-4340-A379-207E4DCCE41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A043012-B72F-4686-A2CB-ED4720717D8D}" type="pres">
      <dgm:prSet presAssocID="{0BE9AD05-1FFC-4BC4-85CD-DB0FAE063EFA}" presName="node" presStyleLbl="node1" presStyleIdx="3" presStyleCnt="5" custRadScaleRad="116006" custRadScaleInc="18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534B6-B4E8-4055-9E4B-27506E2299AD}" type="pres">
      <dgm:prSet presAssocID="{84919CB1-85EE-4ED3-B8DD-41F73D3CAF46}" presName="sibTrans" presStyleLbl="sibTrans2D1" presStyleIdx="3" presStyleCnt="5" custScaleX="190697"/>
      <dgm:spPr/>
      <dgm:t>
        <a:bodyPr/>
        <a:lstStyle/>
        <a:p>
          <a:endParaRPr lang="ru-RU"/>
        </a:p>
      </dgm:t>
    </dgm:pt>
    <dgm:pt modelId="{97319968-3C8B-4A5C-B418-DE05AD33D212}" type="pres">
      <dgm:prSet presAssocID="{84919CB1-85EE-4ED3-B8DD-41F73D3CAF46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EAFD823-ED94-42E8-87D7-4B8CC2876051}" type="pres">
      <dgm:prSet presAssocID="{40BCF6BA-8AA9-40BE-9BE8-3CB32D74C06F}" presName="node" presStyleLbl="node1" presStyleIdx="4" presStyleCnt="5" custRadScaleRad="112764" custRadScaleInc="4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D6312-4689-4819-85BD-FFD2545B8867}" type="pres">
      <dgm:prSet presAssocID="{B2D1D50D-87FB-4D99-BE3C-7806EF363899}" presName="sibTrans" presStyleLbl="sibTrans2D1" presStyleIdx="4" presStyleCnt="5" custScaleX="206825" custScaleY="145810" custLinFactNeighborX="10685" custLinFactNeighborY="-9482"/>
      <dgm:spPr/>
      <dgm:t>
        <a:bodyPr/>
        <a:lstStyle/>
        <a:p>
          <a:endParaRPr lang="ru-RU"/>
        </a:p>
      </dgm:t>
    </dgm:pt>
    <dgm:pt modelId="{F6C1D77C-6BA9-49D2-9F1D-7A3F2884902E}" type="pres">
      <dgm:prSet presAssocID="{B2D1D50D-87FB-4D99-BE3C-7806EF363899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0B24E97F-5785-4CB8-867F-8A2DFA3B11DF}" type="presOf" srcId="{B9CB0DC8-34CB-4AEA-AD4E-A87E3B774994}" destId="{0A93241D-1A49-45C6-9AE6-3DA03048A989}" srcOrd="1" destOrd="0" presId="urn:microsoft.com/office/officeart/2005/8/layout/cycle2"/>
    <dgm:cxn modelId="{CF84B4B7-12CD-4F06-953B-FB60D1D0EF31}" type="presOf" srcId="{0BE9AD05-1FFC-4BC4-85CD-DB0FAE063EFA}" destId="{8A043012-B72F-4686-A2CB-ED4720717D8D}" srcOrd="0" destOrd="0" presId="urn:microsoft.com/office/officeart/2005/8/layout/cycle2"/>
    <dgm:cxn modelId="{4E8E89F4-7235-4302-A64D-6520B31BFBB7}" type="presOf" srcId="{B6881E76-C0EE-4F2B-AAD9-BD2F1D849533}" destId="{BE67282D-B297-4BFE-8F72-374E090EE724}" srcOrd="0" destOrd="0" presId="urn:microsoft.com/office/officeart/2005/8/layout/cycle2"/>
    <dgm:cxn modelId="{511A427F-A33B-491F-AF29-9F00DDF9753C}" type="presOf" srcId="{B6881E76-C0EE-4F2B-AAD9-BD2F1D849533}" destId="{562DA0D3-0E70-4955-821C-B5843CC054E4}" srcOrd="1" destOrd="0" presId="urn:microsoft.com/office/officeart/2005/8/layout/cycle2"/>
    <dgm:cxn modelId="{7C7D051F-2DEC-470B-9815-F36A545F7065}" srcId="{C2C41998-92B4-46AC-84D8-4F283271E5A4}" destId="{283E4FF2-8194-4415-88A7-07BA69C5C917}" srcOrd="0" destOrd="0" parTransId="{0D12B657-0360-4629-83BF-F4BEE3B73674}" sibTransId="{B6881E76-C0EE-4F2B-AAD9-BD2F1D849533}"/>
    <dgm:cxn modelId="{A311B1F7-7287-4F73-87BE-625B5305C85A}" type="presOf" srcId="{84919CB1-85EE-4ED3-B8DD-41F73D3CAF46}" destId="{42A534B6-B4E8-4055-9E4B-27506E2299AD}" srcOrd="0" destOrd="0" presId="urn:microsoft.com/office/officeart/2005/8/layout/cycle2"/>
    <dgm:cxn modelId="{69086AA3-7FF0-4AE5-9809-720BBC5AF911}" srcId="{C2C41998-92B4-46AC-84D8-4F283271E5A4}" destId="{40BCF6BA-8AA9-40BE-9BE8-3CB32D74C06F}" srcOrd="4" destOrd="0" parTransId="{86878954-03CB-40C9-8260-6550DE214B2A}" sibTransId="{B2D1D50D-87FB-4D99-BE3C-7806EF363899}"/>
    <dgm:cxn modelId="{33859C06-72BB-46F7-BBFA-A0CDAEF3957D}" type="presOf" srcId="{B9CB0DC8-34CB-4AEA-AD4E-A87E3B774994}" destId="{0850F1DA-EDC9-45DB-9AC1-46831FA894E3}" srcOrd="0" destOrd="0" presId="urn:microsoft.com/office/officeart/2005/8/layout/cycle2"/>
    <dgm:cxn modelId="{5BE0B3CD-39FF-41A2-AC40-8CF7EC43B219}" type="presOf" srcId="{84919CB1-85EE-4ED3-B8DD-41F73D3CAF46}" destId="{97319968-3C8B-4A5C-B418-DE05AD33D212}" srcOrd="1" destOrd="0" presId="urn:microsoft.com/office/officeart/2005/8/layout/cycle2"/>
    <dgm:cxn modelId="{876A406F-F5AB-4A89-BDAC-E9D525656067}" type="presOf" srcId="{26BAF4D2-FF34-4340-A379-207E4DCCE413}" destId="{CD13001C-34F7-4990-9B60-C38D9E43A1C4}" srcOrd="0" destOrd="0" presId="urn:microsoft.com/office/officeart/2005/8/layout/cycle2"/>
    <dgm:cxn modelId="{997CE4C4-33DE-4498-99BC-BF49124459D9}" type="presOf" srcId="{B2D1D50D-87FB-4D99-BE3C-7806EF363899}" destId="{F6C1D77C-6BA9-49D2-9F1D-7A3F2884902E}" srcOrd="1" destOrd="0" presId="urn:microsoft.com/office/officeart/2005/8/layout/cycle2"/>
    <dgm:cxn modelId="{432FCB8A-A33E-4941-A088-47A36F84D8E9}" srcId="{C2C41998-92B4-46AC-84D8-4F283271E5A4}" destId="{18BE449C-212F-48BB-8591-80F780DB5891}" srcOrd="2" destOrd="0" parTransId="{6B0A3404-535D-4DCA-899B-057930063A9E}" sibTransId="{26BAF4D2-FF34-4340-A379-207E4DCCE413}"/>
    <dgm:cxn modelId="{0F0D5FF5-3B9C-4C2C-B872-BEAB584557F4}" type="presOf" srcId="{283E4FF2-8194-4415-88A7-07BA69C5C917}" destId="{A104A335-FCCE-412A-BA4A-5543AF1890DF}" srcOrd="0" destOrd="0" presId="urn:microsoft.com/office/officeart/2005/8/layout/cycle2"/>
    <dgm:cxn modelId="{BE078BC0-9CFD-4B59-A503-E10EF32667C8}" type="presOf" srcId="{40BCF6BA-8AA9-40BE-9BE8-3CB32D74C06F}" destId="{3EAFD823-ED94-42E8-87D7-4B8CC2876051}" srcOrd="0" destOrd="0" presId="urn:microsoft.com/office/officeart/2005/8/layout/cycle2"/>
    <dgm:cxn modelId="{611C9040-1D2C-4877-A7DA-17712B5E7812}" srcId="{C2C41998-92B4-46AC-84D8-4F283271E5A4}" destId="{8F5E9A04-E499-489B-93DA-2CAF10AEDFAC}" srcOrd="1" destOrd="0" parTransId="{CE901CE9-83CB-4A7B-AE48-53DACB21CFE0}" sibTransId="{B9CB0DC8-34CB-4AEA-AD4E-A87E3B774994}"/>
    <dgm:cxn modelId="{4CAA3C77-9855-4334-AC4F-F971719B48F0}" type="presOf" srcId="{18BE449C-212F-48BB-8591-80F780DB5891}" destId="{0847E596-3BAA-4E1F-84FE-B03C9EDE5D51}" srcOrd="0" destOrd="0" presId="urn:microsoft.com/office/officeart/2005/8/layout/cycle2"/>
    <dgm:cxn modelId="{6A729392-91F6-4D3F-9F4A-4FA39D7E4B68}" type="presOf" srcId="{8F5E9A04-E499-489B-93DA-2CAF10AEDFAC}" destId="{1110BD03-C364-4479-AF79-79EBC2DA8362}" srcOrd="0" destOrd="0" presId="urn:microsoft.com/office/officeart/2005/8/layout/cycle2"/>
    <dgm:cxn modelId="{B0BA55C7-E521-4FC0-88FB-9831B2F8954E}" type="presOf" srcId="{B2D1D50D-87FB-4D99-BE3C-7806EF363899}" destId="{C66D6312-4689-4819-85BD-FFD2545B8867}" srcOrd="0" destOrd="0" presId="urn:microsoft.com/office/officeart/2005/8/layout/cycle2"/>
    <dgm:cxn modelId="{66317B6B-BD67-48CF-8AC5-B0760B9A662A}" type="presOf" srcId="{26BAF4D2-FF34-4340-A379-207E4DCCE413}" destId="{9D719229-F361-4182-9537-3F750FBA88C1}" srcOrd="1" destOrd="0" presId="urn:microsoft.com/office/officeart/2005/8/layout/cycle2"/>
    <dgm:cxn modelId="{293457C8-20EE-48A3-8DEA-D5D715E57C0E}" type="presOf" srcId="{C2C41998-92B4-46AC-84D8-4F283271E5A4}" destId="{5BF7250E-2F2C-4FA8-A9B7-E936BC9DBC18}" srcOrd="0" destOrd="0" presId="urn:microsoft.com/office/officeart/2005/8/layout/cycle2"/>
    <dgm:cxn modelId="{EE25156F-31D8-4A2A-B158-FA77562FA4AF}" srcId="{C2C41998-92B4-46AC-84D8-4F283271E5A4}" destId="{0BE9AD05-1FFC-4BC4-85CD-DB0FAE063EFA}" srcOrd="3" destOrd="0" parTransId="{462A8851-5376-45D6-A039-0336B2DACB43}" sibTransId="{84919CB1-85EE-4ED3-B8DD-41F73D3CAF46}"/>
    <dgm:cxn modelId="{90323B6C-8A64-4762-B38B-3AA33A245231}" type="presParOf" srcId="{5BF7250E-2F2C-4FA8-A9B7-E936BC9DBC18}" destId="{A104A335-FCCE-412A-BA4A-5543AF1890DF}" srcOrd="0" destOrd="0" presId="urn:microsoft.com/office/officeart/2005/8/layout/cycle2"/>
    <dgm:cxn modelId="{D638A2CB-0C9D-4095-8C44-79E6B4A25523}" type="presParOf" srcId="{5BF7250E-2F2C-4FA8-A9B7-E936BC9DBC18}" destId="{BE67282D-B297-4BFE-8F72-374E090EE724}" srcOrd="1" destOrd="0" presId="urn:microsoft.com/office/officeart/2005/8/layout/cycle2"/>
    <dgm:cxn modelId="{8D4D1662-EA28-4E76-B497-51A50AB9AC64}" type="presParOf" srcId="{BE67282D-B297-4BFE-8F72-374E090EE724}" destId="{562DA0D3-0E70-4955-821C-B5843CC054E4}" srcOrd="0" destOrd="0" presId="urn:microsoft.com/office/officeart/2005/8/layout/cycle2"/>
    <dgm:cxn modelId="{8B9C65FB-955F-4AC5-8145-D0496ABF4C4C}" type="presParOf" srcId="{5BF7250E-2F2C-4FA8-A9B7-E936BC9DBC18}" destId="{1110BD03-C364-4479-AF79-79EBC2DA8362}" srcOrd="2" destOrd="0" presId="urn:microsoft.com/office/officeart/2005/8/layout/cycle2"/>
    <dgm:cxn modelId="{380D61A1-50B7-4023-98D3-85C24A8EA2CF}" type="presParOf" srcId="{5BF7250E-2F2C-4FA8-A9B7-E936BC9DBC18}" destId="{0850F1DA-EDC9-45DB-9AC1-46831FA894E3}" srcOrd="3" destOrd="0" presId="urn:microsoft.com/office/officeart/2005/8/layout/cycle2"/>
    <dgm:cxn modelId="{F1FA7B66-FBE3-476D-8758-8AEBEB09DF38}" type="presParOf" srcId="{0850F1DA-EDC9-45DB-9AC1-46831FA894E3}" destId="{0A93241D-1A49-45C6-9AE6-3DA03048A989}" srcOrd="0" destOrd="0" presId="urn:microsoft.com/office/officeart/2005/8/layout/cycle2"/>
    <dgm:cxn modelId="{2D547B7C-7A22-4425-A153-FE6E0916EFE1}" type="presParOf" srcId="{5BF7250E-2F2C-4FA8-A9B7-E936BC9DBC18}" destId="{0847E596-3BAA-4E1F-84FE-B03C9EDE5D51}" srcOrd="4" destOrd="0" presId="urn:microsoft.com/office/officeart/2005/8/layout/cycle2"/>
    <dgm:cxn modelId="{13C0D87B-7060-460B-8C08-CEDDC5418F74}" type="presParOf" srcId="{5BF7250E-2F2C-4FA8-A9B7-E936BC9DBC18}" destId="{CD13001C-34F7-4990-9B60-C38D9E43A1C4}" srcOrd="5" destOrd="0" presId="urn:microsoft.com/office/officeart/2005/8/layout/cycle2"/>
    <dgm:cxn modelId="{126B3817-634B-4968-960E-325D56855B09}" type="presParOf" srcId="{CD13001C-34F7-4990-9B60-C38D9E43A1C4}" destId="{9D719229-F361-4182-9537-3F750FBA88C1}" srcOrd="0" destOrd="0" presId="urn:microsoft.com/office/officeart/2005/8/layout/cycle2"/>
    <dgm:cxn modelId="{165C4AC4-DD8E-4B0C-9DFB-6924A6FFBE96}" type="presParOf" srcId="{5BF7250E-2F2C-4FA8-A9B7-E936BC9DBC18}" destId="{8A043012-B72F-4686-A2CB-ED4720717D8D}" srcOrd="6" destOrd="0" presId="urn:microsoft.com/office/officeart/2005/8/layout/cycle2"/>
    <dgm:cxn modelId="{DC4DEEE0-FA92-4F81-B583-CF0727479026}" type="presParOf" srcId="{5BF7250E-2F2C-4FA8-A9B7-E936BC9DBC18}" destId="{42A534B6-B4E8-4055-9E4B-27506E2299AD}" srcOrd="7" destOrd="0" presId="urn:microsoft.com/office/officeart/2005/8/layout/cycle2"/>
    <dgm:cxn modelId="{1824E2FD-F54C-40B2-82A9-622D31247D22}" type="presParOf" srcId="{42A534B6-B4E8-4055-9E4B-27506E2299AD}" destId="{97319968-3C8B-4A5C-B418-DE05AD33D212}" srcOrd="0" destOrd="0" presId="urn:microsoft.com/office/officeart/2005/8/layout/cycle2"/>
    <dgm:cxn modelId="{E29DADF7-36CA-4C48-AB4F-E4DD1990480A}" type="presParOf" srcId="{5BF7250E-2F2C-4FA8-A9B7-E936BC9DBC18}" destId="{3EAFD823-ED94-42E8-87D7-4B8CC2876051}" srcOrd="8" destOrd="0" presId="urn:microsoft.com/office/officeart/2005/8/layout/cycle2"/>
    <dgm:cxn modelId="{A3853F84-268B-4CAC-B917-317B38C248CB}" type="presParOf" srcId="{5BF7250E-2F2C-4FA8-A9B7-E936BC9DBC18}" destId="{C66D6312-4689-4819-85BD-FFD2545B8867}" srcOrd="9" destOrd="0" presId="urn:microsoft.com/office/officeart/2005/8/layout/cycle2"/>
    <dgm:cxn modelId="{54AD0AA6-1570-4B9A-964F-16ABD63FCE61}" type="presParOf" srcId="{C66D6312-4689-4819-85BD-FFD2545B8867}" destId="{F6C1D77C-6BA9-49D2-9F1D-7A3F2884902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7252D-513A-4535-945D-3D2AEABEA0BE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A334-D8AB-405F-A61F-89F7E7F5D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E1A0-49DB-4DD8-9985-568FD3AE60CE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78698-2567-4A51-A28B-968360939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6FDF3-FD9C-408F-802E-F825DF069395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836CF-000A-4457-84CE-D50003314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EF6DD7-9799-4DBB-AD8F-FE77D7AEDF2D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3E0B21-80A3-4142-AC68-8C06CBC0D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B99E4-13CF-446C-8FA9-7775FC9079C3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A10C7-DDC1-4A5A-8D49-7715DBF40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8C73D-242D-4EC1-BCDA-A9ECFB65F2F5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E7CC1-8BE0-4134-8E69-14A740896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D256-7AF3-4E26-BD10-87E2DA4C5E4B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8FB7E-B869-491C-8702-303A3C4D8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D269370-23FC-47DC-8DF9-21252354BAE9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DCE86C-EEA4-4E2F-8FF1-F782F63C5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9564-26D7-483B-82F3-73A4A008BABE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336-BE07-4261-907F-C1D557091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2F9583-0853-42DD-A2E7-B22475D24DC2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B43FF6-54EB-4802-98AD-FAEF4A8B9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A643EED-A999-49C6-A93E-E8DCA0E4A4C9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F870FA-A9D7-47BA-BC21-74AC89749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4745172-EA07-425C-A05D-AE2528E9BB42}" type="datetimeFigureOut">
              <a:rPr lang="en-US"/>
              <a:pPr>
                <a:defRPr/>
              </a:pPr>
              <a:t>3/31/2013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E9FF689-9ED4-4F2B-BCBF-4469B2006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1" r:id="rId4"/>
    <p:sldLayoutId id="2147483730" r:id="rId5"/>
    <p:sldLayoutId id="2147483735" r:id="rId6"/>
    <p:sldLayoutId id="2147483729" r:id="rId7"/>
    <p:sldLayoutId id="2147483736" r:id="rId8"/>
    <p:sldLayoutId id="2147483737" r:id="rId9"/>
    <p:sldLayoutId id="2147483728" r:id="rId10"/>
    <p:sldLayoutId id="214748372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268EA8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ADCEDC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EAABAC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4%D0%B5%D1%81%D1%8F%D1%82%D0%B8%D1%87%D0%BD%D0%B0%D1%8F_%D0%B4%D1%80%D0%BE%D0%B1%D1%8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chportal.ru/load/27" TargetMode="External"/><Relationship Id="rId5" Type="http://schemas.openxmlformats.org/officeDocument/2006/relationships/hyperlink" Target="http://pedsovet.su/load/244-1-0-3017" TargetMode="External"/><Relationship Id="rId4" Type="http://schemas.openxmlformats.org/officeDocument/2006/relationships/hyperlink" Target="http://900igr.net/kartinki/matematika/Sravnenie-desjatichnykh-drobej/011-Iz-istorii-drobej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5400" y="1371600"/>
            <a:ext cx="6324601" cy="34470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Обобщающий урок в 5 классе по математике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«Действия с десятичными дробями»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3352800" y="5562600"/>
            <a:ext cx="914400" cy="838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Минус 6"/>
          <p:cNvSpPr/>
          <p:nvPr/>
        </p:nvSpPr>
        <p:spPr>
          <a:xfrm>
            <a:off x="457200" y="2667000"/>
            <a:ext cx="10668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множение 7"/>
          <p:cNvSpPr/>
          <p:nvPr/>
        </p:nvSpPr>
        <p:spPr>
          <a:xfrm>
            <a:off x="8229600" y="1143000"/>
            <a:ext cx="685800" cy="1066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Деление 8"/>
          <p:cNvSpPr/>
          <p:nvPr/>
        </p:nvSpPr>
        <p:spPr>
          <a:xfrm>
            <a:off x="304800" y="457200"/>
            <a:ext cx="1447800" cy="914400"/>
          </a:xfrm>
          <a:prstGeom prst="mathDivide">
            <a:avLst>
              <a:gd name="adj1" fmla="val 23520"/>
              <a:gd name="adj2" fmla="val 5880"/>
              <a:gd name="adj3" fmla="val 124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7086600" y="4419600"/>
            <a:ext cx="12192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381000"/>
            <a:ext cx="1371600" cy="92333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latin typeface="+mn-lt"/>
              </a:rPr>
              <a:t>1/2</a:t>
            </a:r>
            <a:endParaRPr lang="ru-RU" sz="54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1200" y="381000"/>
            <a:ext cx="1905000" cy="707886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5,5+2,3</a:t>
            </a:r>
            <a:endParaRPr lang="ru-RU" sz="4000" dirty="0">
              <a:solidFill>
                <a:schemeClr val="accent6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5257800"/>
            <a:ext cx="18288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/>
              <a:t>63,78 ≈ 63,8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b">
            <a:normAutofit fontScale="6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cap="sm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Самостоятельная работа</a:t>
            </a:r>
            <a:br>
              <a:rPr lang="ru-RU" sz="4000" b="1" cap="sm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r>
              <a:rPr lang="ru-RU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ru-RU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1066800"/>
            <a:ext cx="7924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600">
                <a:solidFill>
                  <a:srgbClr val="062329"/>
                </a:solidFill>
                <a:latin typeface="Times New Roman" pitchFamily="18" charset="0"/>
                <a:cs typeface="Times New Roman" pitchFamily="18" charset="0"/>
              </a:rPr>
              <a:t>1 вариант                                             </a:t>
            </a:r>
            <a:endParaRPr lang="ru-RU" sz="1600">
              <a:solidFill>
                <a:srgbClr val="062329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1.  Вычислите: 550,8: 27-5,3; 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А           15,1                В         16,1                    С           15,2                  </a:t>
            </a:r>
            <a:r>
              <a:rPr lang="en-US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      16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2.  Решите уравнение х: 3,5= 1,12;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А           3,29                  В           3,92                    С           3,12                     </a:t>
            </a:r>
            <a:r>
              <a:rPr lang="en-US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       1,23</a:t>
            </a:r>
            <a:endParaRPr lang="ru-RU" sz="1600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3.  В дно реки забили бетонный столб высотой 9,6 м так, что 3,4 м  было в земле, а 1,8 м над                 </a:t>
            </a: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водой. Какова глубина реки в этом месте? 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А            6,2                     В          7,4                     С              4,4                      </a:t>
            </a:r>
            <a:r>
              <a:rPr lang="en-US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      5,2</a:t>
            </a:r>
            <a:endParaRPr lang="ru-RU" sz="1600">
              <a:solidFill>
                <a:srgbClr val="7030A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04800" y="3429000"/>
            <a:ext cx="83058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>
                <a:solidFill>
                  <a:srgbClr val="062329"/>
                </a:solidFill>
                <a:latin typeface="Times New Roman" pitchFamily="18" charset="0"/>
                <a:cs typeface="Times New Roman" pitchFamily="18" charset="0"/>
              </a:rPr>
              <a:t>2вариант</a:t>
            </a:r>
            <a:endParaRPr lang="ru-RU" sz="1600">
              <a:solidFill>
                <a:srgbClr val="062329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1.Вычислите: 0,35∙ 30,5-5,35;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А             5,33                  В          5,23                    С            3,52                     </a:t>
            </a:r>
            <a:r>
              <a:rPr lang="en-US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      5,325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2. Решите уравнение: 75х = 172,5;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А              3,2                   В           22,3                   С             2,3                       </a:t>
            </a:r>
            <a:r>
              <a:rPr lang="en-US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      3,22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3. Ученики 5 «А» класса собрали 215,7кг яблок, а 5 «Б» класса - на 23,6 кг больше. Сколько килограмм яблок собрали вместе?</a:t>
            </a:r>
            <a:endParaRPr lang="ru-RU" sz="1600">
              <a:solidFill>
                <a:srgbClr val="7030A0"/>
              </a:solidFill>
            </a:endParaRPr>
          </a:p>
          <a:p>
            <a:pPr eaLnBrk="0" hangingPunct="0"/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А              455                   В      239,3                     С              192,1                   </a:t>
            </a:r>
            <a:r>
              <a:rPr lang="en-US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16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    407,8</a:t>
            </a:r>
            <a:endParaRPr lang="ru-RU" sz="160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09800" y="20574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В           3,92 </a:t>
            </a:r>
            <a:endParaRPr lang="ru-RU" sz="1600" b="1">
              <a:solidFill>
                <a:srgbClr val="FF0000"/>
              </a:solidFill>
              <a:latin typeface="Century Schoolbook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038600" y="3048000"/>
            <a:ext cx="1981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С              4,4 </a:t>
            </a:r>
            <a:endParaRPr lang="ru-RU" sz="1600" b="1">
              <a:solidFill>
                <a:srgbClr val="FF0000"/>
              </a:solidFill>
              <a:latin typeface="Century Schoolbook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38600" y="48006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С             2,3</a:t>
            </a:r>
            <a:endParaRPr lang="ru-RU" sz="1600" b="1">
              <a:solidFill>
                <a:srgbClr val="FF0000"/>
              </a:solidFill>
              <a:latin typeface="Century Schoolbook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4800" y="548640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А              455</a:t>
            </a:r>
            <a:endParaRPr lang="ru-RU" sz="1600" b="1">
              <a:solidFill>
                <a:srgbClr val="FF0000"/>
              </a:solidFill>
              <a:latin typeface="Century Schoolbook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19800" y="42672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</a:t>
            </a:r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  5,325</a:t>
            </a:r>
            <a:endParaRPr lang="ru-RU" sz="1600" b="1">
              <a:solidFill>
                <a:srgbClr val="FF0000"/>
              </a:solidFill>
              <a:latin typeface="Century Schoolbook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1000" y="152400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А           15,1</a:t>
            </a:r>
            <a:endParaRPr lang="ru-RU" sz="1600" b="1">
              <a:solidFill>
                <a:srgbClr val="FF0000"/>
              </a:solidFill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8200" y="1676400"/>
            <a:ext cx="7467600" cy="28956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7030A0"/>
                </a:solidFill>
              </a:rPr>
              <a:t>Домашнее задание</a:t>
            </a:r>
            <a:br>
              <a:rPr lang="ru-RU" sz="5400" b="1" dirty="0" smtClean="0">
                <a:solidFill>
                  <a:srgbClr val="7030A0"/>
                </a:solidFill>
              </a:rPr>
            </a:br>
            <a:r>
              <a:rPr lang="ru-RU" sz="5400" b="1" dirty="0" smtClean="0">
                <a:solidFill>
                  <a:srgbClr val="7030A0"/>
                </a:solidFill>
              </a:rPr>
              <a:t/>
            </a:r>
            <a:br>
              <a:rPr lang="ru-RU" sz="5400" b="1" dirty="0" smtClean="0">
                <a:solidFill>
                  <a:srgbClr val="7030A0"/>
                </a:solidFill>
              </a:rPr>
            </a:br>
            <a:r>
              <a:rPr lang="ru-RU" sz="5400" b="1" dirty="0" smtClean="0">
                <a:solidFill>
                  <a:srgbClr val="7030A0"/>
                </a:solidFill>
              </a:rPr>
              <a:t>№ 1260, №1263.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553200" y="5105400"/>
            <a:ext cx="2362200" cy="15208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467600" cy="2438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Заголовок 4"/>
          <p:cNvSpPr txBox="1">
            <a:spLocks/>
          </p:cNvSpPr>
          <p:nvPr/>
        </p:nvSpPr>
        <p:spPr>
          <a:xfrm>
            <a:off x="838200" y="2133600"/>
            <a:ext cx="7467600" cy="4038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228600" y="1066800"/>
            <a:ext cx="7467600" cy="57912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2400"/>
            <a:ext cx="8229600" cy="5170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cap="small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оценим свои знания</a:t>
            </a:r>
            <a:br>
              <a:rPr lang="ru-RU" sz="4400" b="1" cap="small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ru-RU" sz="4400" u="sng" cap="small" dirty="0">
                <a:solidFill>
                  <a:schemeClr val="tx2"/>
                </a:solidFill>
                <a:latin typeface="+mn-lt"/>
              </a:rPr>
              <a:t>Как мы сегодня поработали?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u="sng" cap="small" dirty="0">
              <a:solidFill>
                <a:schemeClr val="tx2"/>
              </a:solidFill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latin typeface="+mn-lt"/>
              </a:rPr>
              <a:t>20-15  - «5» - красное облако</a:t>
            </a:r>
            <a:endParaRPr lang="ru-RU" sz="4400" b="1" dirty="0"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9900"/>
                </a:solidFill>
                <a:latin typeface="+mn-lt"/>
              </a:rPr>
              <a:t>15-10 -  «4» - зеленое облако</a:t>
            </a:r>
            <a:endParaRPr lang="ru-RU" sz="4400" b="1" dirty="0"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B0F0"/>
                </a:solidFill>
                <a:latin typeface="+mn-lt"/>
              </a:rPr>
              <a:t>10-5   -  «3» - синее облако</a:t>
            </a:r>
            <a:endParaRPr lang="ru-RU" sz="4400" b="1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467600" cy="1295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Заголовок 4"/>
          <p:cNvSpPr txBox="1">
            <a:spLocks/>
          </p:cNvSpPr>
          <p:nvPr/>
        </p:nvSpPr>
        <p:spPr>
          <a:xfrm>
            <a:off x="838200" y="2133600"/>
            <a:ext cx="7467600" cy="4038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228600" y="1066800"/>
            <a:ext cx="7467600" cy="57912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533400" y="1524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Century Schoolbook"/>
              </a:rPr>
              <a:t>Литература</a:t>
            </a:r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152400" y="1295400"/>
            <a:ext cx="89598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b="1">
                <a:ea typeface="Times New Roman" pitchFamily="18" charset="0"/>
                <a:cs typeface="Arial" charset="0"/>
              </a:rPr>
              <a:t>1. Математика. 5 класс. Учебник. </a:t>
            </a:r>
            <a:r>
              <a:rPr lang="ru-RU" sz="1400" b="1" i="1">
                <a:ea typeface="Times New Roman" pitchFamily="18" charset="0"/>
                <a:cs typeface="Arial" charset="0"/>
              </a:rPr>
              <a:t>Виленкин Н.Я., Жохов В.И. и др.</a:t>
            </a:r>
            <a:endParaRPr lang="ru-RU" sz="1400" b="1">
              <a:ea typeface="Times New Roman" pitchFamily="18" charset="0"/>
              <a:cs typeface="Arial" charset="0"/>
            </a:endParaRPr>
          </a:p>
          <a:p>
            <a:r>
              <a:rPr lang="ru-RU" sz="1400" b="1">
                <a:ea typeface="Times New Roman" pitchFamily="18" charset="0"/>
                <a:cs typeface="Arial" charset="0"/>
              </a:rPr>
              <a:t>2. Дидактические материалы по математике для 5 класса. </a:t>
            </a:r>
            <a:r>
              <a:rPr lang="ru-RU" sz="1400" b="1" i="1">
                <a:ea typeface="Times New Roman" pitchFamily="18" charset="0"/>
                <a:cs typeface="Arial" charset="0"/>
              </a:rPr>
              <a:t>Чесноков А.С., Нешков К.И.</a:t>
            </a:r>
          </a:p>
          <a:p>
            <a:r>
              <a:rPr lang="ru-RU" sz="1400" b="1">
                <a:ea typeface="Times New Roman" pitchFamily="18" charset="0"/>
                <a:cs typeface="Arial" charset="0"/>
              </a:rPr>
              <a:t>3. Математика. 5 класс. Самостоятельные работы. </a:t>
            </a:r>
            <a:r>
              <a:rPr lang="ru-RU" sz="1400" b="1" i="1">
                <a:ea typeface="Times New Roman" pitchFamily="18" charset="0"/>
                <a:cs typeface="Arial" charset="0"/>
              </a:rPr>
              <a:t>Зубарева И.И., Мильштейн М.С., Шанцева М.Н.</a:t>
            </a:r>
          </a:p>
          <a:p>
            <a:r>
              <a:rPr lang="ru-RU" sz="1400" b="1" i="1">
                <a:ea typeface="Times New Roman" pitchFamily="18" charset="0"/>
                <a:cs typeface="Arial" charset="0"/>
              </a:rPr>
              <a:t>4. </a:t>
            </a:r>
            <a:r>
              <a:rPr lang="ru-RU" sz="1400" b="1">
                <a:ea typeface="Times New Roman" pitchFamily="18" charset="0"/>
                <a:cs typeface="Arial" charset="0"/>
              </a:rPr>
              <a:t>Математика. 5 класс. Блицопрос.  </a:t>
            </a:r>
            <a:r>
              <a:rPr lang="ru-RU" sz="1400" b="1" i="1">
                <a:ea typeface="Times New Roman" pitchFamily="18" charset="0"/>
                <a:cs typeface="Arial" charset="0"/>
              </a:rPr>
              <a:t>Тульчинская Е.Е.</a:t>
            </a:r>
          </a:p>
          <a:p>
            <a:r>
              <a:rPr lang="ru-RU" sz="1400" b="1" i="1">
                <a:ea typeface="Times New Roman" pitchFamily="18" charset="0"/>
                <a:cs typeface="Arial" charset="0"/>
              </a:rPr>
              <a:t>5. </a:t>
            </a:r>
            <a:r>
              <a:rPr lang="ru-RU" sz="1400" b="1">
                <a:ea typeface="Times New Roman" pitchFamily="18" charset="0"/>
                <a:cs typeface="Arial" charset="0"/>
              </a:rPr>
              <a:t>Сборник задач и упражнений по математике. 5 класс.  </a:t>
            </a:r>
            <a:r>
              <a:rPr lang="ru-RU" sz="1400" b="1" i="1">
                <a:ea typeface="Times New Roman" pitchFamily="18" charset="0"/>
                <a:cs typeface="Arial" charset="0"/>
              </a:rPr>
              <a:t>Гамбарин В.Г., Зубарева И.И.</a:t>
            </a:r>
            <a:r>
              <a:rPr lang="ru-RU" sz="1400" b="1">
                <a:ea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3352800"/>
            <a:ext cx="685800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+mn-lt"/>
              </a:rPr>
              <a:t>Ссылки на сайты: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AU" sz="1400" dirty="0">
                <a:latin typeface="+mn-lt"/>
                <a:hlinkClick r:id="rId3"/>
              </a:rPr>
              <a:t>http://ru.wikipedia.org/wiki/%D0%94%D0%B5%D1%81%D1%8F%D1%82%D0%B8%D1%87%D0%BD%D0%B0%D1%8F_%D0%B4%D1%80%D0%BE%D0%B1%D1%8C</a:t>
            </a:r>
            <a:r>
              <a:rPr lang="ru-RU" sz="1400" dirty="0">
                <a:latin typeface="+mn-lt"/>
                <a:hlinkClick r:id="rId3"/>
              </a:rPr>
              <a:t>       </a:t>
            </a:r>
            <a:r>
              <a:rPr lang="ru-RU" sz="1400" dirty="0">
                <a:latin typeface="+mn-lt"/>
              </a:rPr>
              <a:t> Десятичная дробь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AU" sz="1400" dirty="0">
                <a:latin typeface="+mn-lt"/>
                <a:hlinkClick r:id="rId4"/>
              </a:rPr>
              <a:t>http://900igr.net/kartinki/matematika/Sravnenie-desjatichnykh-drobej/011-Iz-istorii-drobej.html</a:t>
            </a:r>
            <a:r>
              <a:rPr lang="ru-RU" sz="1400" dirty="0">
                <a:latin typeface="+mn-lt"/>
              </a:rPr>
              <a:t>  Картинки на тему: десятичная дробь, факты из истории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AU" sz="1400" dirty="0">
                <a:latin typeface="+mn-lt"/>
                <a:hlinkClick r:id="rId5"/>
              </a:rPr>
              <a:t>http://pedsovet.su/load/244-1-0-3017</a:t>
            </a:r>
            <a:r>
              <a:rPr lang="ru-RU" sz="1400" dirty="0">
                <a:latin typeface="+mn-lt"/>
              </a:rPr>
              <a:t>  физкультминутка для глаз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AU" sz="1400" dirty="0">
                <a:latin typeface="+mn-lt"/>
                <a:hlinkClick r:id="rId6"/>
              </a:rPr>
              <a:t>http://www.uchportal.ru/load/27</a:t>
            </a:r>
            <a:r>
              <a:rPr lang="ru-RU" sz="1400" dirty="0">
                <a:latin typeface="+mn-lt"/>
              </a:rPr>
              <a:t>    тесты по математике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4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7467600" cy="6858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000" b="1" dirty="0" smtClean="0">
                <a:latin typeface="+mj-lt"/>
              </a:rPr>
              <a:t>1. Какая дробь называется десятичной?</a:t>
            </a:r>
            <a:endParaRPr lang="ru-RU" sz="2000" b="1" dirty="0">
              <a:latin typeface="+mj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0" y="381000"/>
            <a:ext cx="647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B050"/>
                </a:solidFill>
                <a:latin typeface="Century Schoolbook"/>
              </a:rPr>
              <a:t>Фронтальный опрос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828800"/>
            <a:ext cx="6096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j-lt"/>
              </a:rPr>
              <a:t>2.  Как сложить десятичные дроби?</a:t>
            </a:r>
            <a:endParaRPr lang="ru-RU" sz="2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5562600" cy="677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j-lt"/>
              </a:rPr>
              <a:t>4. Как округлить десятичную дробь?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33400" y="23622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206625" algn="l"/>
              </a:tabLst>
            </a:pPr>
            <a:r>
              <a:rPr lang="ru-RU" sz="2000" b="1">
                <a:latin typeface="Century Schoolbook"/>
                <a:cs typeface="Times New Roman" pitchFamily="18" charset="0"/>
              </a:rPr>
              <a:t>3. Как вычесть десятичные дроби?</a:t>
            </a:r>
            <a:endParaRPr lang="ru-RU" sz="2000" b="1">
              <a:latin typeface="Century Schoolbook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0238" y="2514600"/>
            <a:ext cx="310991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90600" y="5181600"/>
            <a:ext cx="4114800" cy="769441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latin typeface="+mn-lt"/>
              </a:rPr>
              <a:t>МОЛОДЦЫ</a:t>
            </a:r>
            <a:r>
              <a:rPr lang="ru-RU" sz="3600" b="1" dirty="0">
                <a:solidFill>
                  <a:srgbClr val="FF0000"/>
                </a:solidFill>
                <a:latin typeface="+mn-lt"/>
              </a:rPr>
              <a:t>!</a:t>
            </a:r>
            <a:endParaRPr lang="ru-RU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3400" y="3429000"/>
            <a:ext cx="502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entury Schoolbook"/>
              </a:rPr>
              <a:t>5. </a:t>
            </a:r>
            <a:r>
              <a:rPr lang="ru-RU" sz="2000" b="1">
                <a:latin typeface="Century Schoolbook"/>
              </a:rPr>
              <a:t>Как умножить десятичную дробь                       на десятичную дробь?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3400" y="4191000"/>
            <a:ext cx="502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Schoolbook"/>
              </a:rPr>
              <a:t>6. Как разделить десятичную дробь на число?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28600" y="1295400"/>
            <a:ext cx="2428875" cy="3505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1.  14,2+3,5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2.  15,32-2,2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3.  17,35*10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4.  5,2*3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5.  7,2:8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6.  7-5,2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7.  5,6:100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8.  3,7*0,2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457200"/>
            <a:ext cx="4572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УСТНЫЙ СЧЕТ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0" y="1392238"/>
            <a:ext cx="2895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     =17,7   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4876800"/>
            <a:ext cx="3352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0" y="18288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80"/>
                </a:solidFill>
                <a:latin typeface="Century Schoolbook"/>
              </a:rPr>
              <a:t>=13,12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09800" y="22098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80"/>
                </a:solidFill>
                <a:latin typeface="Century Schoolbook"/>
              </a:rPr>
              <a:t>=173,5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76400" y="26670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80"/>
                </a:solidFill>
                <a:latin typeface="Century Schoolbook"/>
              </a:rPr>
              <a:t>=15,6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24000" y="3032125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80"/>
                </a:solidFill>
                <a:latin typeface="Century Schoolbook"/>
              </a:rPr>
              <a:t>=0,9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76400" y="34290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80"/>
                </a:solidFill>
                <a:latin typeface="Century Schoolbook"/>
              </a:rPr>
              <a:t>=1,8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81200" y="38862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80"/>
                </a:solidFill>
                <a:latin typeface="Century Schoolbook"/>
              </a:rPr>
              <a:t>=0,056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81200" y="42672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80"/>
                </a:solidFill>
                <a:latin typeface="Century Schoolbook"/>
              </a:rPr>
              <a:t>=0,74</a:t>
            </a:r>
          </a:p>
        </p:txBody>
      </p:sp>
      <p:graphicFrame>
        <p:nvGraphicFramePr>
          <p:cNvPr id="16" name="Схема 15"/>
          <p:cNvGraphicFramePr/>
          <p:nvPr/>
        </p:nvGraphicFramePr>
        <p:xfrm>
          <a:off x="5029200" y="990600"/>
          <a:ext cx="3733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3" grpId="0"/>
      <p:bldP spid="4" grpId="0"/>
      <p:bldP spid="9" grpId="0"/>
      <p:bldP spid="11" grpId="0"/>
      <p:bldP spid="12" grpId="0"/>
      <p:bldP spid="13" grpId="0"/>
      <p:bldP spid="15" grpId="0"/>
      <p:bldGraphic spid="1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553200" y="5105400"/>
            <a:ext cx="2362200" cy="15208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2400" y="457200"/>
            <a:ext cx="46482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Историческая справка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8333" t="20000" r="49167"/>
          <a:stretch>
            <a:fillRect/>
          </a:stretch>
        </p:blipFill>
        <p:spPr bwMode="auto">
          <a:xfrm>
            <a:off x="4953000" y="533400"/>
            <a:ext cx="3886200" cy="5486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60001" t="23334" r="2499" b="18889"/>
          <a:stretch>
            <a:fillRect/>
          </a:stretch>
        </p:blipFill>
        <p:spPr bwMode="auto">
          <a:xfrm>
            <a:off x="533400" y="2590800"/>
            <a:ext cx="3429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Выполнение заданий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2514600"/>
            <a:ext cx="64770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1. Округлите десятичные дроби</a:t>
            </a:r>
            <a:endParaRPr lang="ru-RU" sz="2800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52600" y="3505200"/>
            <a:ext cx="53340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3600" b="1">
              <a:latin typeface="Century Schoolbook"/>
            </a:endParaRPr>
          </a:p>
          <a:p>
            <a:pPr algn="just"/>
            <a:endParaRPr lang="ru-RU" sz="2800" b="1">
              <a:latin typeface="Century Schoolbook"/>
            </a:endParaRPr>
          </a:p>
          <a:p>
            <a:endParaRPr lang="ru-RU" sz="2800" b="1">
              <a:latin typeface="Century Schoolbook"/>
            </a:endParaRPr>
          </a:p>
          <a:p>
            <a:endParaRPr lang="ru-RU" sz="2800" b="1">
              <a:latin typeface="Century Schoolbook"/>
            </a:endParaRPr>
          </a:p>
          <a:p>
            <a:endParaRPr lang="ru-RU" sz="2800" b="1">
              <a:latin typeface="Century Schoolbook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19200" y="3352800"/>
            <a:ext cx="2667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>
                <a:solidFill>
                  <a:srgbClr val="7030A0"/>
                </a:solidFill>
                <a:latin typeface="Century Schoolbook"/>
              </a:rPr>
              <a:t>а) до десятых:</a:t>
            </a:r>
            <a:endParaRPr lang="ru-RU" sz="2400" b="1">
              <a:solidFill>
                <a:srgbClr val="7030A0"/>
              </a:solidFill>
              <a:latin typeface="Century Schoolbook"/>
            </a:endParaRP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6,713≈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16,051≈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9,25≈</a:t>
            </a:r>
          </a:p>
          <a:p>
            <a:r>
              <a:rPr lang="ru-RU" sz="2400" b="1" u="sng">
                <a:solidFill>
                  <a:srgbClr val="7030A0"/>
                </a:solidFill>
                <a:latin typeface="Century Schoolbook"/>
              </a:rPr>
              <a:t>б) до сотых:</a:t>
            </a:r>
            <a:endParaRPr lang="ru-RU" sz="2400" b="1">
              <a:solidFill>
                <a:srgbClr val="7030A0"/>
              </a:solidFill>
              <a:latin typeface="Century Schoolbook"/>
            </a:endParaRP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0,526 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2,408≈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8,555≈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72000" y="3276600"/>
            <a:ext cx="29718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>
                <a:solidFill>
                  <a:srgbClr val="7030A0"/>
                </a:solidFill>
                <a:latin typeface="Century Schoolbook"/>
              </a:rPr>
              <a:t>в) до десятков:</a:t>
            </a:r>
            <a:endParaRPr lang="ru-RU" sz="2400" b="1">
              <a:solidFill>
                <a:srgbClr val="7030A0"/>
              </a:solidFill>
              <a:latin typeface="Century Schoolbook"/>
            </a:endParaRP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413,3≈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664,3≈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273,58≈</a:t>
            </a:r>
          </a:p>
          <a:p>
            <a:r>
              <a:rPr lang="ru-RU" sz="2400" b="1" u="sng">
                <a:solidFill>
                  <a:srgbClr val="7030A0"/>
                </a:solidFill>
                <a:latin typeface="Century Schoolbook"/>
              </a:rPr>
              <a:t>г) до сотен:</a:t>
            </a:r>
            <a:endParaRPr lang="ru-RU" sz="2400" b="1">
              <a:solidFill>
                <a:srgbClr val="7030A0"/>
              </a:solidFill>
              <a:latin typeface="Century Schoolbook"/>
            </a:endParaRP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801,9≈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2405≈</a:t>
            </a:r>
          </a:p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1267,1≈</a:t>
            </a:r>
          </a:p>
          <a:p>
            <a:endParaRPr lang="ru-RU">
              <a:latin typeface="Century Schoolbook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362200" y="37338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6,7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438400" y="4038600"/>
            <a:ext cx="869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16,1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57400" y="44196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9,3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362200" y="51816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0,53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86000" y="5562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2,41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0" y="59436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8,56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62600" y="36576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410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638800" y="40386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660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791200" y="4419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270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638800" y="51054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800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62600" y="54864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2400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791200" y="57912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entury Schoolbook"/>
              </a:rPr>
              <a:t>1300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  <p:bldP spid="9" grpId="0"/>
      <p:bldP spid="10" grpId="0"/>
      <p:bldP spid="11" grpId="0"/>
      <p:bldP spid="13" grpId="0"/>
      <p:bldP spid="14" grpId="0"/>
      <p:bldP spid="16" grpId="0"/>
      <p:bldP spid="18" grpId="0"/>
      <p:bldP spid="19" grpId="0"/>
      <p:bldP spid="20" grpId="0"/>
      <p:bldP spid="21" grpId="0"/>
      <p:bldP spid="22" grpId="1"/>
      <p:bldP spid="2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Выполнение заданий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905000"/>
            <a:ext cx="762000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</a:rPr>
              <a:t>2. Вычислите произведение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</a:rPr>
              <a:t>28 * 34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029200" y="2438400"/>
            <a:ext cx="213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7030A0"/>
                </a:solidFill>
                <a:latin typeface="Century Schoolbook"/>
              </a:rPr>
              <a:t>=952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19400" y="3717925"/>
            <a:ext cx="1905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2,8 * 34</a:t>
            </a:r>
          </a:p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28*0,34</a:t>
            </a:r>
          </a:p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  952:34</a:t>
            </a:r>
          </a:p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 95,2:34</a:t>
            </a:r>
          </a:p>
          <a:p>
            <a:endParaRPr lang="ru-RU">
              <a:latin typeface="Century Schoolbook"/>
            </a:endParaRPr>
          </a:p>
          <a:p>
            <a:endParaRPr lang="ru-RU">
              <a:latin typeface="Century Schoolbook"/>
            </a:endParaRPr>
          </a:p>
          <a:p>
            <a:endParaRPr lang="ru-RU">
              <a:latin typeface="Century Schoolbook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0" y="3717925"/>
            <a:ext cx="1981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=95,2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57713" y="4267200"/>
            <a:ext cx="190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=9,52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0" y="4800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=28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35500" y="5324475"/>
            <a:ext cx="1814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entury Schoolbook"/>
              </a:rPr>
              <a:t>=2,8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5" grpId="0"/>
      <p:bldP spid="6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Выполнение заданий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905000"/>
            <a:ext cx="63246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7030A0"/>
                </a:solidFill>
              </a:rPr>
              <a:t>3. Решите уравнение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81200" y="3200400"/>
            <a:ext cx="495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70C0"/>
                </a:solidFill>
                <a:latin typeface="Century Schoolbook"/>
              </a:rPr>
              <a:t>7х-365,72=47,28</a:t>
            </a:r>
            <a:endParaRPr lang="ru-RU">
              <a:latin typeface="Century Schoolbook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9800" y="4953000"/>
            <a:ext cx="449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70C0"/>
                </a:solidFill>
                <a:latin typeface="Century Schoolbook"/>
              </a:rPr>
              <a:t>(х-73,5)*6=57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10000" y="40386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70C0"/>
                </a:solidFill>
                <a:latin typeface="Century Schoolbook"/>
              </a:rPr>
              <a:t>х=59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33800" y="5791200"/>
            <a:ext cx="1371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70C0"/>
                </a:solidFill>
                <a:latin typeface="Century Schoolbook"/>
              </a:rPr>
              <a:t>х=83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ln>
            <a:solidFill>
              <a:schemeClr val="accent6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Выполнение заданий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1905000"/>
            <a:ext cx="6324600" cy="646331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</a:rPr>
              <a:t>4. Задача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3048000"/>
            <a:ext cx="7239000" cy="206210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9900"/>
                </a:solidFill>
              </a:rPr>
              <a:t>Какое расстояние проедет автомобиль  за 3,5 часа, если его скорость 85, 5 км/ч 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5486400"/>
            <a:ext cx="2362200" cy="646331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Agency FB"/>
              </a:rPr>
              <a:t>S </a:t>
            </a:r>
            <a:r>
              <a:rPr lang="ru-RU" sz="3600" b="1" dirty="0">
                <a:solidFill>
                  <a:srgbClr val="0070C0"/>
                </a:solidFill>
                <a:latin typeface="Agency FB"/>
              </a:rPr>
              <a:t>=</a:t>
            </a:r>
            <a:r>
              <a:rPr lang="en-US" sz="3600" b="1" dirty="0">
                <a:solidFill>
                  <a:srgbClr val="0070C0"/>
                </a:solidFill>
                <a:latin typeface="Agency FB"/>
              </a:rPr>
              <a:t>299</a:t>
            </a:r>
            <a:r>
              <a:rPr lang="ru-RU" sz="3600" b="1" dirty="0">
                <a:solidFill>
                  <a:srgbClr val="0070C0"/>
                </a:solidFill>
                <a:latin typeface="Agency FB"/>
              </a:rPr>
              <a:t>,</a:t>
            </a:r>
            <a:r>
              <a:rPr lang="en-US" sz="3600" b="1" dirty="0">
                <a:solidFill>
                  <a:srgbClr val="0070C0"/>
                </a:solidFill>
                <a:latin typeface="Agency FB"/>
              </a:rPr>
              <a:t>25</a:t>
            </a:r>
            <a:r>
              <a:rPr lang="en-US" sz="3200" b="1" dirty="0">
                <a:solidFill>
                  <a:srgbClr val="0070C0"/>
                </a:solidFill>
              </a:rPr>
              <a:t>            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914400" y="1524000"/>
            <a:ext cx="7467600" cy="2895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cap="sm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ФИЗКУЛЬТМИНУТКА</a:t>
            </a:r>
            <a:br>
              <a:rPr lang="ru-RU" sz="4000" b="1" cap="sm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r>
              <a:rPr lang="ru-RU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ru-RU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728</TotalTime>
  <Words>394</Words>
  <Application>Microsoft Office PowerPoint</Application>
  <PresentationFormat>Экран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13</vt:i4>
      </vt:variant>
    </vt:vector>
  </HeadingPairs>
  <TitlesOfParts>
    <vt:vector size="27" baseType="lpstr">
      <vt:lpstr>Century Schoolbook</vt:lpstr>
      <vt:lpstr>Arial</vt:lpstr>
      <vt:lpstr>Wingdings</vt:lpstr>
      <vt:lpstr>Wingdings 2</vt:lpstr>
      <vt:lpstr>Calibri</vt:lpstr>
      <vt:lpstr>Times New Roman</vt:lpstr>
      <vt:lpstr>Agency FB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Слайд 1</vt:lpstr>
      <vt:lpstr>Слайд 2</vt:lpstr>
      <vt:lpstr>                        1.  14,2+3,5 2.  15,32-2,2 3.  17,35*10 4.  5,2*3 5.  7,2:8 6.  7-5,2 7.  5,6:100 8.  3,7*0,2</vt:lpstr>
      <vt:lpstr>ИСТОРИЧЕСКАЯ СПРАВКА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  № 1260, №1263.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82</cp:revision>
  <dcterms:modified xsi:type="dcterms:W3CDTF">2013-03-31T06:51:35Z</dcterms:modified>
</cp:coreProperties>
</file>