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Жизнедеятельность клетки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Сергеева Т.В. – учитель химии </a:t>
            </a:r>
            <a:r>
              <a:rPr lang="ru-RU" smtClean="0"/>
              <a:t>и биологии </a:t>
            </a:r>
            <a:endParaRPr lang="ru-RU" dirty="0" smtClean="0"/>
          </a:p>
          <a:p>
            <a:r>
              <a:rPr lang="ru-RU" dirty="0" smtClean="0"/>
              <a:t>МАОУ «СОШ №34»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b="1" dirty="0" smtClean="0"/>
              <a:t>Поясните схему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15200" cy="549322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1052736"/>
            <a:ext cx="24482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Вещества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132856"/>
            <a:ext cx="288032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Неорганические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2132856"/>
            <a:ext cx="25922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Органические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2771800" y="3356992"/>
            <a:ext cx="223224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вода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11560" y="4725144"/>
            <a:ext cx="36724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минеральные соли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868144" y="3212976"/>
            <a:ext cx="244827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углеводы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868144" y="5229200"/>
            <a:ext cx="213853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белки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940152" y="4221088"/>
            <a:ext cx="201622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жиры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1691680" y="1556792"/>
            <a:ext cx="1368152" cy="50405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3"/>
          </p:cNvCxnSpPr>
          <p:nvPr/>
        </p:nvCxnSpPr>
        <p:spPr>
          <a:xfrm>
            <a:off x="5580112" y="1509936"/>
            <a:ext cx="1224136" cy="5509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7" idx="0"/>
          </p:cNvCxnSpPr>
          <p:nvPr/>
        </p:nvCxnSpPr>
        <p:spPr>
          <a:xfrm>
            <a:off x="2051720" y="3068960"/>
            <a:ext cx="1836204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979712" y="3068960"/>
            <a:ext cx="468052" cy="16778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6" idx="1"/>
            <a:endCxn id="6" idx="1"/>
          </p:cNvCxnSpPr>
          <p:nvPr/>
        </p:nvCxnSpPr>
        <p:spPr>
          <a:xfrm>
            <a:off x="5436096" y="2590056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076056" y="2564904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076056" y="2564904"/>
            <a:ext cx="0" cy="32403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076056" y="3645024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076056" y="4653136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076056" y="5733256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Соотнесите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836713"/>
          <a:ext cx="8496944" cy="5846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8312"/>
                <a:gridCol w="5688632"/>
              </a:tblGrid>
              <a:tr h="4556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Вещества 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Функции в клетке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021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А.</a:t>
                      </a:r>
                      <a:r>
                        <a:rPr lang="ru-RU" sz="2400" baseline="0" dirty="0" smtClean="0"/>
                        <a:t> вода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 Являются источником энергии</a:t>
                      </a:r>
                      <a:endParaRPr lang="ru-RU" sz="2400" b="1" dirty="0"/>
                    </a:p>
                  </a:txBody>
                  <a:tcPr/>
                </a:tc>
              </a:tr>
              <a:tr h="455675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Б. белки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2. Запасной источник энергии</a:t>
                      </a:r>
                      <a:endParaRPr lang="ru-RU" sz="2400" b="1" dirty="0"/>
                    </a:p>
                  </a:txBody>
                  <a:tcPr/>
                </a:tc>
              </a:tr>
              <a:tr h="82021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В. жиры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3. Обеспечивает форму и объем клетки</a:t>
                      </a:r>
                      <a:endParaRPr lang="ru-RU" sz="2400" b="1" dirty="0"/>
                    </a:p>
                  </a:txBody>
                  <a:tcPr/>
                </a:tc>
              </a:tr>
              <a:tr h="82021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Г. соли кальция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4. Входят в состав раковин моллюсков и костей</a:t>
                      </a:r>
                      <a:endParaRPr lang="ru-RU" sz="2400" b="1" dirty="0"/>
                    </a:p>
                  </a:txBody>
                  <a:tcPr/>
                </a:tc>
              </a:tr>
              <a:tr h="82021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Д. соли калия и натрия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5. Выполняют многочисленные функции</a:t>
                      </a:r>
                      <a:endParaRPr lang="ru-RU" sz="2400" b="1" dirty="0"/>
                    </a:p>
                  </a:txBody>
                  <a:tcPr/>
                </a:tc>
              </a:tr>
              <a:tr h="82021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Е. углеводы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6. Являются</a:t>
                      </a:r>
                      <a:r>
                        <a:rPr lang="ru-RU" sz="2400" baseline="0" dirty="0" smtClean="0"/>
                        <a:t> строительным материалом</a:t>
                      </a:r>
                      <a:endParaRPr lang="ru-RU" sz="2400" b="1" dirty="0"/>
                    </a:p>
                  </a:txBody>
                  <a:tcPr/>
                </a:tc>
              </a:tr>
              <a:tr h="820216"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7. Обеспечивают раздражимость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95</Words>
  <Application>Microsoft Office PowerPoint</Application>
  <PresentationFormat>Экран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Жизнедеятельность клетки</vt:lpstr>
      <vt:lpstr>Поясните схему</vt:lpstr>
      <vt:lpstr>Соотнесите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Жизнедеятельность клетки</dc:title>
  <dc:creator>1</dc:creator>
  <cp:lastModifiedBy>1</cp:lastModifiedBy>
  <cp:revision>6</cp:revision>
  <dcterms:created xsi:type="dcterms:W3CDTF">2014-10-15T19:31:42Z</dcterms:created>
  <dcterms:modified xsi:type="dcterms:W3CDTF">2014-10-26T07:43:21Z</dcterms:modified>
</cp:coreProperties>
</file>