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1" r:id="rId2"/>
    <p:sldId id="292" r:id="rId3"/>
    <p:sldId id="289" r:id="rId4"/>
    <p:sldId id="294" r:id="rId5"/>
    <p:sldId id="290" r:id="rId6"/>
    <p:sldId id="291" r:id="rId7"/>
    <p:sldId id="29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14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59782-5385-4545-9575-B75C60B78AF5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266A5-BC6C-4B4B-AD60-AF03CA27D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71E8-3C26-434A-8EAB-E36F9FB683E2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EA7F-DFCE-4A7E-91F1-610ECE9432E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-1"/>
            <a:ext cx="9143997" cy="6857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428625" y="1928813"/>
            <a:ext cx="8208963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Организация внеурочной деятельности при реализации федерального государственного образовательного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стандарта основного общего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образования </a:t>
            </a:r>
          </a:p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5-ых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классах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2714624" y="5286375"/>
            <a:ext cx="56435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МБОУ «СОШ №38»</a:t>
            </a:r>
          </a:p>
          <a:p>
            <a:pPr algn="ctr"/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г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.Ленинск-Кузнецкий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0466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Оптимизационная модель организации внеурочной деятельности ООО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1340768"/>
          <a:ext cx="7008440" cy="4740280"/>
        </p:xfrm>
        <a:graphic>
          <a:graphicData uri="http://schemas.openxmlformats.org/drawingml/2006/table">
            <a:tbl>
              <a:tblPr/>
              <a:tblGrid>
                <a:gridCol w="3048000"/>
                <a:gridCol w="3960440"/>
              </a:tblGrid>
              <a:tr h="46264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Физкультурно-спортивное и оздоровительное направление 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«Волейбол»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секция)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Баскетбол»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секция)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«Школа безопасности»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клуб)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Общекультурное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«Девичий терем»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творческая мастерская)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 «Театральные подмостки» (театральная студия)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Духовно- нравственное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«Я юный патриот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(клуб)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Социальное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</a:rPr>
                        <a:t>Экомир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 вокруг нас»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НОУ)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err="1" smtClean="0">
                          <a:latin typeface="+mn-lt"/>
                          <a:ea typeface="Times New Roman"/>
                        </a:rPr>
                        <a:t>Общеинтеллектуальное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</a:rPr>
                        <a:t>Инфознайка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кружок)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Белая ладья»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шахматный клуб)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«Юный  исследователь»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(НОУ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9" y="946109"/>
          <a:ext cx="7488831" cy="5464771"/>
        </p:xfrm>
        <a:graphic>
          <a:graphicData uri="http://schemas.openxmlformats.org/drawingml/2006/table">
            <a:tbl>
              <a:tblPr/>
              <a:tblGrid>
                <a:gridCol w="3435959"/>
                <a:gridCol w="2828737"/>
                <a:gridCol w="1224135"/>
              </a:tblGrid>
              <a:tr h="724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Направления развития личности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Наименование рабочей программы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Количество часов в год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9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Физкультурно-спортивное и оздоровительное направление 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«Волейбол»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секция)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Баскетбол»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секция)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«Школа безопасности»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клуб)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Общекультурное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«Девичий терем»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творческая мастерская)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 «Театральные подмостки» (театральная студия)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Духовно- нравственное</a:t>
                      </a:r>
                    </a:p>
                  </a:txBody>
                  <a:tcPr marL="61659" marR="6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«Я юный патриот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(клуб)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Социальное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</a:rPr>
                        <a:t>Экомир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 вокруг нас»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НОУ)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9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err="1" smtClean="0">
                          <a:latin typeface="+mn-lt"/>
                          <a:ea typeface="Times New Roman"/>
                        </a:rPr>
                        <a:t>Общеинтеллектуальное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</a:rPr>
                        <a:t>Инфознайка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кружок)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Белая ладья»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шахматный клуб)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«Юный  исследователь» </a:t>
                      </a:r>
                      <a:endParaRPr lang="ru-RU" sz="1400" b="1" dirty="0" smtClean="0"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(НОУ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)</a:t>
                      </a:r>
                    </a:p>
                  </a:txBody>
                  <a:tcPr marL="61659" marR="616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53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1659" marR="61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584" y="260648"/>
            <a:ext cx="804899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5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  <a:tab pos="5829300" algn="l"/>
                <a:tab pos="5943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План внеурочной деятельности 5 класс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695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  <a:tab pos="5829300" algn="l"/>
                <a:tab pos="5943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836712"/>
          <a:ext cx="7776864" cy="4462045"/>
        </p:xfrm>
        <a:graphic>
          <a:graphicData uri="http://schemas.openxmlformats.org/drawingml/2006/table">
            <a:tbl>
              <a:tblPr/>
              <a:tblGrid>
                <a:gridCol w="2474292"/>
                <a:gridCol w="5302572"/>
              </a:tblGrid>
              <a:tr h="961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Направления развития личности</a:t>
                      </a:r>
                      <a:endParaRPr lang="ru-RU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latin typeface="Times New Roman"/>
                          <a:ea typeface="Times New Roman"/>
                        </a:rPr>
                        <a:t>ВИДЫ ДЕЯТЕЛЬНОСТИ</a:t>
                      </a:r>
                      <a:endParaRPr lang="ru-RU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Физкультурно-спортивное и оздоровительное направление </a:t>
                      </a:r>
                      <a:endParaRPr lang="ru-RU" sz="16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Общекультурное</a:t>
                      </a:r>
                      <a:endParaRPr lang="ru-RU" sz="16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Духовно- нравственное</a:t>
                      </a:r>
                      <a:endParaRPr lang="ru-RU" sz="16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Социальное</a:t>
                      </a:r>
                      <a:endParaRPr lang="ru-RU" sz="16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Общеинтеллектуальное</a:t>
                      </a:r>
                      <a:endParaRPr lang="ru-RU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Игровая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Проблемно-ценностное общение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 err="1">
                          <a:latin typeface="Times New Roman"/>
                          <a:ea typeface="Times New Roman"/>
                          <a:cs typeface="Times New Roman"/>
                        </a:rPr>
                        <a:t>Досугово-развлекательная</a:t>
                      </a: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 деятельность (</a:t>
                      </a:r>
                      <a:r>
                        <a:rPr lang="ru-RU" sz="1600" kern="1200" dirty="0" err="1">
                          <a:latin typeface="Times New Roman"/>
                          <a:ea typeface="Times New Roman"/>
                          <a:cs typeface="Times New Roman"/>
                        </a:rPr>
                        <a:t>досуговое</a:t>
                      </a: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 общение)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Художественное творчество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творчество (социально преобразующая добровольческая деятельность)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Техническое творчество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Трудовая (производственная)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Спортивно-оздоровительная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Туристско-краеведческая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600" kern="1200" dirty="0">
                          <a:latin typeface="Times New Roman"/>
                          <a:ea typeface="Times New Roman"/>
                          <a:cs typeface="Times New Roman"/>
                        </a:rPr>
                        <a:t>Проектная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548679"/>
          <a:ext cx="7704856" cy="5123135"/>
        </p:xfrm>
        <a:graphic>
          <a:graphicData uri="http://schemas.openxmlformats.org/drawingml/2006/table">
            <a:tbl>
              <a:tblPr/>
              <a:tblGrid>
                <a:gridCol w="1941502"/>
                <a:gridCol w="5763354"/>
              </a:tblGrid>
              <a:tr h="979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Направления развития личности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Кадровое обеспечение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Физкультурно-спортивное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 оздоровительное направление 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Соколова И.А., учитель физической  культуры первой квалификационной категории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Белых Д.С., учитель физической  культуры второй  квалификационной категории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Данилов П.А., учитель ОБЖ  высшей квалификационной категории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Общекультурное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Марченко Т.А., учитель технологии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Кузнецова Н.В., педагог дополнительного образования (совместитель)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Духовно- нравственное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Шакина М.Р., учитель истории высшей квалификационной категории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Социальное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Якунина Е.Н., учитель химии и биологии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Общеинтеллектуальное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Иванов Д.В., учитель информатики 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Харитонов М.И., учитель  географии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Макаревич М.В., учитель физики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692695"/>
          <a:ext cx="7776864" cy="4470387"/>
        </p:xfrm>
        <a:graphic>
          <a:graphicData uri="http://schemas.openxmlformats.org/drawingml/2006/table">
            <a:tbl>
              <a:tblPr/>
              <a:tblGrid>
                <a:gridCol w="2474292"/>
                <a:gridCol w="5302572"/>
              </a:tblGrid>
              <a:tr h="1453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Направления развития личности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Материально –техническое обеспечение 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Физкультурно-спортивное и оздоровительное направление 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Спортивный зал, кабинет ОБЖ, медицинский кабинет, кабинет биологии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Общекультурное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Кабинет  технологии,  библиотека, спортзал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Духовно- нравственное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Школьный музей Боевой славы, кабинет истории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Социальное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Кабинет  химии и биологии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Пришкольный участок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Общеинтеллектуальное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Кабинет информатики 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Кабинет  физики 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Интернет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83568" y="616914"/>
            <a:ext cx="820891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Привлекаемые ресурсы при организации внеурочной деятельности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МБОУ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СОШ №38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Стадион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Шахтер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РЦ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ЦДК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Библиотека им. Белинского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ДДТиУМ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Краеведческий музей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Выставочный зал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Водный мир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Музей пожарной части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Художественная школа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Музыкальная школа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ДЮСШ №4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Тема57</Template>
  <TotalTime>420</TotalTime>
  <Words>446</Words>
  <Application>Microsoft Office PowerPoint</Application>
  <PresentationFormat>Экран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Тема57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Катерина</cp:lastModifiedBy>
  <cp:revision>37</cp:revision>
  <dcterms:created xsi:type="dcterms:W3CDTF">2011-04-13T06:09:46Z</dcterms:created>
  <dcterms:modified xsi:type="dcterms:W3CDTF">2014-05-04T11:52:00Z</dcterms:modified>
</cp:coreProperties>
</file>