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85750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РОЛЬ КЛАССНОГО РУКОВОДИТЕЛЯ В ФОРМИРОВАНИИ НРАВСТВЕННОГО РАЗВИТИЯ УЧАЩИХСЯ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857365"/>
            <a:ext cx="8458200" cy="1785949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latin typeface="+mn-lt"/>
              </a:rPr>
              <a:t>-Нравственное воспитание молодёжи является неоспоримой и важнейшей целью общества. </a:t>
            </a:r>
            <a:endParaRPr lang="ru-RU" sz="20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- Формирование нравственности учащихся- важнейшая задача школы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92369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Методы нравственного воспитания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57200" y="4071942"/>
            <a:ext cx="4953000" cy="257176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Классный час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-Беседы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-Читательская конференция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-Метод коррекции поведения 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-Упражнения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-Метод стимулирования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-Метод воспитывающих ситуаций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-Взаимодействие с родителями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-Проведение общешкольных мероприятий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Результаты работы по профилактике правонарушений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2143116"/>
            <a:ext cx="8229600" cy="432435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Учёт в ОДН ОП №1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Начало 2013-2014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г.-2 учащихся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Храмов К., 9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Горюнов И. 3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Март 2014-0 учащихся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Семей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-0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Учёт в КДН и ЗП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Начало 2013-2014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г.-2 учащихся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Храмов К., 9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Горюнов И. 3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Март 2014 г. -4 учащихся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35719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Храмов К. 9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Горюнов И. 3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Лаптев И.11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Федонькин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А. 10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курение в общественном месте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Семьи: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начало года-2 семьи (Усовы и Таракановы)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Март 2014- 1 семья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Таракановы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28639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Результаты внеурочной деятельности за 2013-2014 учебный год: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/>
              <a:t>1. </a:t>
            </a:r>
            <a:r>
              <a:rPr lang="en-US" sz="1600" i="1" dirty="0" smtClean="0"/>
              <a:t>II</a:t>
            </a:r>
            <a:r>
              <a:rPr lang="ru-RU" sz="1600" i="1" dirty="0" smtClean="0"/>
              <a:t> место в республиканском смотре трудовых объединений.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i="1" dirty="0" smtClean="0"/>
              <a:t>2. </a:t>
            </a:r>
            <a:r>
              <a:rPr lang="en-US" sz="1600" i="1" dirty="0" smtClean="0"/>
              <a:t>II</a:t>
            </a:r>
            <a:r>
              <a:rPr lang="ru-RU" sz="1600" i="1" dirty="0" smtClean="0"/>
              <a:t> место по мини-футболу среди школ </a:t>
            </a:r>
            <a:r>
              <a:rPr lang="ru-RU" sz="1600" i="1" dirty="0" smtClean="0"/>
              <a:t> г.Саранска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i="1" dirty="0" smtClean="0"/>
              <a:t>3. Калачина Ю., Кутуров А., Рычкова О.- победители республиканского конкурса сочинений «Юность, опаленная войной»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i="1" dirty="0" smtClean="0"/>
              <a:t>4. </a:t>
            </a:r>
            <a:r>
              <a:rPr lang="en-US" sz="1600" i="1" dirty="0" smtClean="0"/>
              <a:t>II</a:t>
            </a:r>
            <a:r>
              <a:rPr lang="ru-RU" sz="1600" i="1" dirty="0" smtClean="0"/>
              <a:t> </a:t>
            </a:r>
            <a:r>
              <a:rPr lang="ru-RU" sz="1600" i="1" dirty="0" smtClean="0"/>
              <a:t>место в открытом первенстве ДЮСШ№1 по легкой </a:t>
            </a:r>
            <a:r>
              <a:rPr lang="ru-RU" sz="1600" i="1" dirty="0" smtClean="0"/>
              <a:t>атлетике, Рычкова </a:t>
            </a:r>
            <a:r>
              <a:rPr lang="ru-RU" sz="1600" i="1" dirty="0" smtClean="0"/>
              <a:t>О.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i="1" dirty="0" smtClean="0"/>
              <a:t>5. </a:t>
            </a:r>
            <a:r>
              <a:rPr lang="en-US" sz="1600" i="1" dirty="0" smtClean="0"/>
              <a:t>III</a:t>
            </a:r>
            <a:r>
              <a:rPr lang="ru-RU" sz="1600" i="1" dirty="0" smtClean="0"/>
              <a:t> место в конкурсе «музыкальный </a:t>
            </a:r>
            <a:r>
              <a:rPr lang="ru-RU" sz="1600" i="1" dirty="0" smtClean="0"/>
              <a:t>снегопад», Пискунова </a:t>
            </a:r>
            <a:r>
              <a:rPr lang="ru-RU" sz="1600" i="1" dirty="0" smtClean="0"/>
              <a:t>Валерия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i="1" dirty="0" smtClean="0"/>
              <a:t>6. </a:t>
            </a:r>
            <a:r>
              <a:rPr lang="en-US" sz="1600" i="1" dirty="0" smtClean="0"/>
              <a:t>I</a:t>
            </a:r>
            <a:r>
              <a:rPr lang="ru-RU" sz="1600" i="1" dirty="0" smtClean="0"/>
              <a:t> место  в </a:t>
            </a:r>
            <a:r>
              <a:rPr lang="ru-RU" sz="1600" i="1" dirty="0" smtClean="0"/>
              <a:t>3-м</a:t>
            </a:r>
            <a:r>
              <a:rPr lang="ru-RU" sz="1600" i="1" dirty="0" smtClean="0"/>
              <a:t> </a:t>
            </a:r>
            <a:r>
              <a:rPr lang="ru-RU" sz="1600" i="1" dirty="0" smtClean="0"/>
              <a:t>республиканском этапе соревнований «Шиповка юных»- Рычкова О.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i="1" dirty="0" smtClean="0"/>
              <a:t>7. </a:t>
            </a:r>
            <a:r>
              <a:rPr lang="en-US" sz="1600" i="1" dirty="0" smtClean="0"/>
              <a:t>I</a:t>
            </a:r>
            <a:r>
              <a:rPr lang="ru-RU" sz="1600" i="1" dirty="0" smtClean="0"/>
              <a:t> место  в открытом первенстве по легкоатлетическому двоеборью Рычкова Ольга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i="1" dirty="0" smtClean="0"/>
              <a:t>8. Диплом </a:t>
            </a:r>
            <a:r>
              <a:rPr lang="en-US" sz="1600" i="1" dirty="0" smtClean="0"/>
              <a:t>II</a:t>
            </a:r>
            <a:r>
              <a:rPr lang="ru-RU" sz="1600" i="1" dirty="0" smtClean="0"/>
              <a:t> степени Лапшина Кристина в конкурсе «Символ года»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i="1" dirty="0" smtClean="0"/>
              <a:t>9. Лауреат конкурса «Творчество учащихся», от журнала родничок- Баранова Ксения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i="1" dirty="0" smtClean="0"/>
              <a:t>10. </a:t>
            </a:r>
            <a:r>
              <a:rPr lang="ru-RU" sz="1600" i="1" dirty="0" smtClean="0"/>
              <a:t>В</a:t>
            </a:r>
            <a:r>
              <a:rPr lang="ru-RU" sz="1600" i="1" dirty="0" smtClean="0"/>
              <a:t>сероссийская научно-практическая </a:t>
            </a:r>
            <a:r>
              <a:rPr lang="ru-RU" sz="1600" i="1" dirty="0" smtClean="0"/>
              <a:t>конференции </a:t>
            </a:r>
            <a:r>
              <a:rPr lang="ru-RU" sz="1600" i="1" dirty="0" smtClean="0"/>
              <a:t>я «Живая </a:t>
            </a:r>
            <a:r>
              <a:rPr lang="ru-RU" sz="1600" i="1" dirty="0" smtClean="0"/>
              <a:t>культура, традиции и современность»Диплом </a:t>
            </a:r>
            <a:r>
              <a:rPr lang="en-US" sz="1600" i="1" dirty="0" smtClean="0"/>
              <a:t>III</a:t>
            </a:r>
            <a:r>
              <a:rPr lang="ru-RU" sz="1600" i="1" dirty="0" smtClean="0"/>
              <a:t> степени </a:t>
            </a:r>
            <a:r>
              <a:rPr lang="ru-RU" sz="1600" i="1" dirty="0" err="1" smtClean="0"/>
              <a:t>Рузайкин</a:t>
            </a:r>
            <a:r>
              <a:rPr lang="ru-RU" sz="1600" i="1" dirty="0" smtClean="0"/>
              <a:t> Д.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i="1" dirty="0" smtClean="0"/>
              <a:t>11. </a:t>
            </a:r>
            <a:r>
              <a:rPr lang="en-US" sz="1600" i="1" dirty="0" smtClean="0"/>
              <a:t>II</a:t>
            </a:r>
            <a:r>
              <a:rPr lang="ru-RU" sz="1600" i="1" dirty="0" smtClean="0"/>
              <a:t> место в городском конкурсе «с чего начинается Родина»- </a:t>
            </a:r>
            <a:r>
              <a:rPr lang="ru-RU" sz="1600" i="1" dirty="0" err="1" smtClean="0"/>
              <a:t>Тягушев</a:t>
            </a:r>
            <a:r>
              <a:rPr lang="ru-RU" sz="1600" i="1" dirty="0" smtClean="0"/>
              <a:t> Д.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i="1" dirty="0" smtClean="0"/>
              <a:t>12. Победитель антинаркотического конкурса «В объективе- жизнь» Ваньков Е.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i="1" dirty="0" smtClean="0"/>
              <a:t>13. Участие в республиканском конкурсе «Живая классика»- Дёмин В.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i="1" dirty="0" smtClean="0"/>
              <a:t>14. Участие в республиканском слёте Юных экологов. </a:t>
            </a:r>
            <a:r>
              <a:rPr lang="ru-RU" sz="1600" i="1" dirty="0" err="1" smtClean="0"/>
              <a:t>Максименкова</a:t>
            </a:r>
            <a:r>
              <a:rPr lang="ru-RU" sz="1600" i="1" dirty="0" smtClean="0"/>
              <a:t> А</a:t>
            </a:r>
            <a:r>
              <a:rPr lang="ru-RU" sz="1600" i="1" dirty="0" smtClean="0"/>
              <a:t>, Кузнецова </a:t>
            </a:r>
            <a:r>
              <a:rPr lang="ru-RU" sz="1600" i="1" dirty="0" smtClean="0"/>
              <a:t>К., </a:t>
            </a:r>
            <a:r>
              <a:rPr lang="ru-RU" sz="1600" i="1" dirty="0" smtClean="0"/>
              <a:t>Синицына  </a:t>
            </a:r>
            <a:r>
              <a:rPr lang="ru-RU" sz="1600" i="1" dirty="0" smtClean="0"/>
              <a:t>Н.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143000"/>
            <a:ext cx="8229600" cy="106680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Решения Педагогического совета от28.03.2014 г.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0" y="2249488"/>
            <a:ext cx="8229600" cy="432435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В рамках обобщения опыта работы классного  руководителя по духовно-нравственному направлению, провести открытые мероприятия, приуроченные к празднования Дня Победы.(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ответственные: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Михайлова О.С., классные руководители)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На основании плана воспитательной работы, провести родительское собрание по формированию духовно-нравственных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ценностей(ответственные: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классные руководители)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Создание педагогами школы среды, способствующей нравственному развитию личности учащихся (администрация школы. классные руководители)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Учителям- предметникам при отборе материала к уроку руководствоваться воспитательными целями, ориентированными на духовность и нравственность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(ответственные: администрация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школы, рук. МО)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 Классным руководителям среднего и старшего звена провести работу по профилактике административных правонарушений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.(Михайлова О.С., классные руководители)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Провести региональный конкурс сочинений и рисунков по теме воссоединения Крыма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России (ответственные: классные руководители)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70</TotalTime>
  <Words>288</Words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РОЛЬ КЛАССНОГО РУКОВОДИТЕЛЯ В ФОРМИРОВАНИИ НРАВСТВЕННОГО РАЗВИТИЯ УЧАЩИХСЯ</vt:lpstr>
      <vt:lpstr>-Нравственное воспитание молодёжи является неоспоримой и важнейшей целью общества. </vt:lpstr>
      <vt:lpstr>Методы нравственного воспитания</vt:lpstr>
      <vt:lpstr>Результаты работы по профилактике правонарушений</vt:lpstr>
      <vt:lpstr>Храмов К. 9 кл, Горюнов И. 3 кл.,  Лаптев И.11 кл, Федонькин А. 10 кл, курение в общественном месте Семьи: На начало года-2 семьи (Усовы и Таракановы) Март 2014- 1 семья Таракановы </vt:lpstr>
      <vt:lpstr>Результаты внеурочной деятельности за 2013-2014 учебный год: 1. II место в республиканском смотре трудовых объединений. 2. II место по мини-футболу среди школ  г.Саранска 3. Калачина Ю., Кутуров А., Рычкова О.- победители республиканского конкурса сочинений «Юность, опаленная войной» 4. II место в открытом первенстве ДЮСШ№1 по легкой атлетике, Рычкова О.  5. III место в конкурсе «музыкальный снегопад», Пискунова Валерия 6. I место  в 3-м республиканском этапе соревнований «Шиповка юных»- Рычкова О. 7. I место  в открытом первенстве по легкоатлетическому двоеборью Рычкова Ольга 8. Диплом II степени Лапшина Кристина в конкурсе «Символ года» 9. Лауреат конкурса «Творчество учащихся», от журнала родничок- Баранова Ксения 10. Всероссийская научно-практическая конференции я «Живая культура, традиции и современность»Диплом III степени Рузайкин Д.  11. II место в городском конкурсе «с чего начинается Родина»- Тягушев Д. 12. Победитель антинаркотического конкурса «В объективе- жизнь» Ваньков Е. 13. Участие в республиканском конкурсе «Живая классика»- Дёмин В. 14. Участие в республиканском слёте Юных экологов. Максименкова А, Кузнецова К., Синицына  Н.   </vt:lpstr>
      <vt:lpstr>Решения Педагогического совета от28.03.2014 г. 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КЛАССНОГО РУКОВОДИТЕЛЯ В ФОРМИРОВАНИИ НРАВСТВЕННОГО РАЗВИТИЯ УЧАЩИХСЯ</dc:title>
  <cp:lastModifiedBy>USER</cp:lastModifiedBy>
  <cp:revision>9</cp:revision>
  <dcterms:modified xsi:type="dcterms:W3CDTF">2014-03-28T05:26:25Z</dcterms:modified>
</cp:coreProperties>
</file>