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0" r:id="rId9"/>
    <p:sldId id="266" r:id="rId10"/>
    <p:sldId id="267" r:id="rId11"/>
    <p:sldId id="265" r:id="rId12"/>
    <p:sldId id="268" r:id="rId13"/>
    <p:sldId id="277" r:id="rId14"/>
    <p:sldId id="278" r:id="rId15"/>
    <p:sldId id="273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19D7"/>
    <a:srgbClr val="0000FF"/>
    <a:srgbClr val="FF0000"/>
    <a:srgbClr val="009900"/>
    <a:srgbClr val="4F15F3"/>
    <a:srgbClr val="B92D07"/>
    <a:srgbClr val="0ADA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717" autoAdjust="0"/>
  </p:normalViewPr>
  <p:slideViewPr>
    <p:cSldViewPr>
      <p:cViewPr varScale="1">
        <p:scale>
          <a:sx n="97" d="100"/>
          <a:sy n="97" d="100"/>
        </p:scale>
        <p:origin x="-10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1E4C52-13F8-4C6E-ABD5-3E869BBEE37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65170B6-1428-427E-B321-9942A9881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zooclub.ru/fotogal/clip/birds/227a.s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мыслительных операций на уроках биологии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ворона, клипарт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14290"/>
            <a:ext cx="2476500" cy="1524000"/>
          </a:xfrm>
          <a:prstGeom prst="rect">
            <a:avLst/>
          </a:prstGeom>
          <a:noFill/>
        </p:spPr>
      </p:pic>
      <p:pic>
        <p:nvPicPr>
          <p:cNvPr id="1026" name="Picture 2" descr="C:\Users\Андрей\Downloads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214290"/>
            <a:ext cx="59293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Развитие мыслительных операций на уроках биологии</a:t>
            </a:r>
            <a:endParaRPr lang="ru-RU" sz="4800" dirty="0">
              <a:solidFill>
                <a:srgbClr val="3019D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9288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sz="4800" dirty="0" smtClean="0">
                <a:solidFill>
                  <a:srgbClr val="0000FF"/>
                </a:solidFill>
              </a:rPr>
              <a:t>Проблемное задание по теме:</a:t>
            </a:r>
          </a:p>
          <a:p>
            <a:pPr algn="ctr">
              <a:buNone/>
            </a:pPr>
            <a:r>
              <a:rPr lang="ru-RU" sz="4800" dirty="0" smtClean="0"/>
              <a:t>      </a:t>
            </a:r>
            <a:r>
              <a:rPr lang="ru-RU" sz="4800" dirty="0" smtClean="0">
                <a:solidFill>
                  <a:srgbClr val="00B050"/>
                </a:solidFill>
              </a:rPr>
              <a:t>« Насекомые»  7класс</a:t>
            </a:r>
          </a:p>
          <a:p>
            <a:pPr>
              <a:buNone/>
            </a:pPr>
            <a:endParaRPr lang="ru-RU" sz="4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Нужны ли нам </a:t>
            </a:r>
          </a:p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насекомые?</a:t>
            </a:r>
          </a:p>
          <a:p>
            <a:pPr>
              <a:buNone/>
            </a:pP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D:\Картинки\ЖИВОТНЫЕ\28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143248"/>
            <a:ext cx="3929090" cy="3014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0000FF"/>
                </a:solidFill>
              </a:rPr>
              <a:t>Творческая задача по теме :</a:t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«Млекопитающие»  </a:t>
            </a:r>
            <a:r>
              <a:rPr lang="ru-RU" dirty="0" smtClean="0">
                <a:solidFill>
                  <a:srgbClr val="00B0F0"/>
                </a:solidFill>
              </a:rPr>
              <a:t>7 класс</a:t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8086724" cy="46434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Почему лошадь начинает фыркать, испугавшись чего-нибудь?</a:t>
            </a:r>
          </a:p>
          <a:p>
            <a:pPr algn="ctr">
              <a:buNone/>
            </a:pP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D:\Картинки\ЖИВОТНЫЕ\arabianhors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429000"/>
            <a:ext cx="5072098" cy="314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06680"/>
            <a:ext cx="8229600" cy="9648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Творческая задача по теме 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« Млекопитающие» </a:t>
            </a:r>
            <a:r>
              <a:rPr lang="ru-RU" dirty="0" smtClean="0">
                <a:solidFill>
                  <a:srgbClr val="00B0F0"/>
                </a:solidFill>
              </a:rPr>
              <a:t>7 класс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229600" cy="47149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Почему лоси легко бегают по таким болотам, где бы всякое другое животное их веса увязло?</a:t>
            </a:r>
          </a:p>
          <a:p>
            <a:pPr algn="ctr">
              <a:buNone/>
            </a:pP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714752"/>
            <a:ext cx="271464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B92D07"/>
                </a:solidFill>
                <a:latin typeface="Times New Roman" pitchFamily="18" charset="0"/>
                <a:cs typeface="Times New Roman" pitchFamily="18" charset="0"/>
              </a:rPr>
              <a:t>1.Плоды у этого растения сочные, многосемянные.</a:t>
            </a:r>
          </a:p>
          <a:p>
            <a:pPr>
              <a:buNone/>
            </a:pPr>
            <a:r>
              <a:rPr lang="ru-RU" sz="24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2.Самая распространенная овощная культура.</a:t>
            </a:r>
          </a:p>
          <a:p>
            <a:pPr>
              <a:buNone/>
            </a:pPr>
            <a:r>
              <a:rPr lang="ru-RU" sz="2400" dirty="0" smtClean="0">
                <a:solidFill>
                  <a:srgbClr val="B92D07"/>
                </a:solidFill>
                <a:latin typeface="Times New Roman" pitchFamily="18" charset="0"/>
                <a:cs typeface="Times New Roman" pitchFamily="18" charset="0"/>
              </a:rPr>
              <a:t>3. Соцветие у него – завиток.</a:t>
            </a:r>
          </a:p>
          <a:p>
            <a:pPr>
              <a:buNone/>
            </a:pPr>
            <a:r>
              <a:rPr lang="ru-RU" sz="24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4.Англичане именуют его «яблоком любви», в России называли « золотым яблоком».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Освоение данного растения в Европе и на других континентах было затруднено, так как у него ядовитые родственники.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214818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214290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</a:rPr>
              <a:t> 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Узнать по описанию овощную культуру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1.Представляет собой  сорное и культурное растение.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2.Цветки мелкие, собраны в соцветие, являются открытыми до обеда, закрытыми после обеда.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3.Листья применяют, как салат.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4.Соцветие представляет собой корзинку.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5.Самое ценное – корень. Его сушат, измельчают.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Измельченный применяют в пище, как заменитель кофе.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000372"/>
            <a:ext cx="2562482" cy="223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500042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Узнать по описанию овощную культуру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1.Царицей цветов я зовусь,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 вид я прекрасна , нежна,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Но тронешь меня невзначай,  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Почувствуешь, как я сильна.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2. Хоть прячется Алена</a:t>
            </a:r>
          </a:p>
          <a:p>
            <a:pPr>
              <a:buNone/>
            </a:pPr>
            <a:r>
              <a:rPr lang="ru-RU" sz="20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За веточкой зеленой,</a:t>
            </a:r>
          </a:p>
          <a:p>
            <a:pPr>
              <a:buNone/>
            </a:pPr>
            <a:r>
              <a:rPr lang="ru-RU" sz="20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Но зеленая щека</a:t>
            </a:r>
          </a:p>
          <a:p>
            <a:pPr>
              <a:buNone/>
            </a:pPr>
            <a:r>
              <a:rPr lang="ru-RU" sz="20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Видна издалека.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3.У мамы дочки – </a:t>
            </a:r>
          </a:p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На шнурочке.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4.Не жил в ягоде жучек,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не кушал червячок,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сорвал ее с куста-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Глядь – середка вся пуста.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85728"/>
            <a:ext cx="1909445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3116"/>
            <a:ext cx="1214446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143248"/>
            <a:ext cx="1878965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286256"/>
            <a:ext cx="1669073" cy="142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68955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каждом задании подобран набор животных, птиц, насекомых, по первым буквам которых нужно составить название животного или птицы.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3019D7"/>
                </a:solidFill>
                <a:latin typeface="Times New Roman" pitchFamily="18" charset="0"/>
                <a:cs typeface="Times New Roman" pitchFamily="18" charset="0"/>
              </a:rPr>
              <a:t>1.Енот, зубр, барсук, рысь, антилопа.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2.Нарвал, петух, оса, индейка.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3.Форель, акула, зебра, носорог, альбатрос.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4.Верблюд, осел, олень, рысь, нарвал.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928802"/>
            <a:ext cx="185738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143248"/>
            <a:ext cx="1909445" cy="107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714752"/>
            <a:ext cx="199961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5214950"/>
            <a:ext cx="1447165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57148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 Угадай, кто это!</a:t>
            </a:r>
            <a:endParaRPr lang="ru-RU" sz="3200" dirty="0">
              <a:solidFill>
                <a:srgbClr val="4F15F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17565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               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1.Астра, нарцисс, хризантема, георгин.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2.Лисичка, мухомор, опята, боровик.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B92D07"/>
                </a:solidFill>
                <a:latin typeface="Times New Roman" pitchFamily="18" charset="0"/>
                <a:cs typeface="Times New Roman" pitchFamily="18" charset="0"/>
              </a:rPr>
              <a:t>3.Рысь, шакал, тигр, пантера.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4.Жаворонок, ворон, колибри, орел.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1142984"/>
            <a:ext cx="1135380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714620"/>
            <a:ext cx="1428760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200026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5072074"/>
            <a:ext cx="1326515" cy="142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86116" y="500042"/>
            <a:ext cx="3563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Четвертый лишний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Мышление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творческий, познавательный процесс, обобщенно и опосредованно отражающий отношения предметов и явлений, законы объективного мира.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j0301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57819" y="4143356"/>
            <a:ext cx="3214710" cy="228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сопоставление предметов и явлений с целью найти сходство и различие между ними.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j030052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80242" y="3286124"/>
            <a:ext cx="3349343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13573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 -</a:t>
            </a:r>
          </a:p>
          <a:p>
            <a:pPr>
              <a:buNone/>
            </a:pP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8" descr="j0195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57818" y="3500438"/>
            <a:ext cx="3000396" cy="29289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1500174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мысленное расчленение предмета или явления на образующие его части, выделение в нем отдельных частей, признаков и свойств.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Синтез – </a:t>
            </a:r>
            <a:endParaRPr lang="ru-RU" sz="5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57161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мысленное соединение отдельных элементов, частей и признаков в единое целое.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j02988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00562" y="3714752"/>
            <a:ext cx="3240087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121444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Абстракция – </a:t>
            </a:r>
            <a:endParaRPr lang="ru-RU" sz="4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928802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это мысленное выделение существенных свойств и признаков предметов или явлений при одновременном отвлечении от несущественных.</a:t>
            </a:r>
            <a:endParaRPr lang="ru-RU" sz="3600" dirty="0">
              <a:solidFill>
                <a:srgbClr val="4F15F3"/>
              </a:solidFill>
            </a:endParaRPr>
          </a:p>
        </p:txBody>
      </p:sp>
      <p:pic>
        <p:nvPicPr>
          <p:cNvPr id="5" name="Picture 11" descr="снежинки"/>
          <p:cNvPicPr>
            <a:picLocks noChangeAspect="1" noChangeArrowheads="1"/>
          </p:cNvPicPr>
          <p:nvPr/>
        </p:nvPicPr>
        <p:blipFill>
          <a:blip r:embed="rId2" cstate="print"/>
          <a:srcRect l="48448" t="3885" r="-31" b="-85"/>
          <a:stretch>
            <a:fillRect/>
          </a:stretch>
        </p:blipFill>
        <p:spPr bwMode="auto">
          <a:xfrm>
            <a:off x="5857884" y="3571876"/>
            <a:ext cx="2665412" cy="3024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100013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Обобщение – 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02" y="2285992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мысленное объединение предметов и явлений в группы по тем общим и существенным признакам, которые выделяются в процессе абстрагирования.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57884" y="4572008"/>
            <a:ext cx="2134432" cy="2067905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Конкретизация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2500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мыслительный переход от общего к единичному, которое соответствует этому общему.</a:t>
            </a:r>
            <a:endParaRPr lang="ru-RU" sz="3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http://im2-tub-ru.yandex.net/i?id=230600136-3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643314"/>
            <a:ext cx="1728792" cy="1902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Проблемное задание по теме :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 Тип Простейшие. Класс Саркодовые» 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rgbClr val="009900"/>
                </a:solidFill>
              </a:rPr>
              <a:t>7 класс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Может ли одна </a:t>
            </a:r>
          </a:p>
          <a:p>
            <a:pPr>
              <a:buNone/>
            </a:pPr>
            <a:r>
              <a:rPr lang="ru-RU" sz="44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клетка быть</a:t>
            </a:r>
          </a:p>
          <a:p>
            <a:pPr>
              <a:buNone/>
            </a:pPr>
            <a:r>
              <a:rPr lang="ru-RU" sz="44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 самостоятельным</a:t>
            </a:r>
          </a:p>
          <a:p>
            <a:pPr>
              <a:buNone/>
            </a:pPr>
            <a:r>
              <a:rPr lang="ru-RU" sz="4400" dirty="0" smtClean="0">
                <a:solidFill>
                  <a:srgbClr val="4F15F3"/>
                </a:solidFill>
                <a:latin typeface="Times New Roman" pitchFamily="18" charset="0"/>
                <a:cs typeface="Times New Roman" pitchFamily="18" charset="0"/>
              </a:rPr>
              <a:t> организмом?</a:t>
            </a:r>
            <a:endParaRPr lang="ru-RU" sz="4400" dirty="0">
              <a:solidFill>
                <a:srgbClr val="4F15F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357430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319</TotalTime>
  <Words>484</Words>
  <Application>Microsoft Office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 Развитие мыслительных операций на уроках биологии</vt:lpstr>
      <vt:lpstr>                       Мышление </vt:lpstr>
      <vt:lpstr>Сравнение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Конкретизация -</vt:lpstr>
      <vt:lpstr> Проблемное задание по теме : « Тип Простейшие. Класс Саркодовые»   7 класс </vt:lpstr>
      <vt:lpstr>Презентация PowerPoint</vt:lpstr>
      <vt:lpstr> Творческая задача по теме : «Млекопитающие»  7 класс </vt:lpstr>
      <vt:lpstr> Творческая задача по теме : « Млекопитающие» 7 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мыслительных операций на уроках биологии</dc:title>
  <dc:creator>Андрей</dc:creator>
  <cp:lastModifiedBy>Андрей</cp:lastModifiedBy>
  <cp:revision>38</cp:revision>
  <dcterms:created xsi:type="dcterms:W3CDTF">2013-03-14T06:01:20Z</dcterms:created>
  <dcterms:modified xsi:type="dcterms:W3CDTF">2014-10-23T13:21:37Z</dcterms:modified>
</cp:coreProperties>
</file>