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80" r:id="rId2"/>
    <p:sldId id="257" r:id="rId3"/>
    <p:sldId id="265" r:id="rId4"/>
    <p:sldId id="266" r:id="rId5"/>
    <p:sldId id="267" r:id="rId6"/>
    <p:sldId id="281" r:id="rId7"/>
    <p:sldId id="282" r:id="rId8"/>
    <p:sldId id="283" r:id="rId9"/>
    <p:sldId id="284" r:id="rId10"/>
    <p:sldId id="278" r:id="rId11"/>
    <p:sldId id="28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9D5"/>
    <a:srgbClr val="D43A0A"/>
    <a:srgbClr val="FFFF99"/>
    <a:srgbClr val="99FF99"/>
    <a:srgbClr val="009900"/>
    <a:srgbClr val="FFFFCC"/>
    <a:srgbClr val="8FCFD1"/>
    <a:srgbClr val="B2EB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0" autoAdjust="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59433-5718-47F2-AB0A-0405AE63B80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1A0D3-DBCC-48FA-B964-6CED5755FF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60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5F00D9-CD2A-423D-A768-3C702006DC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04ECB-6BE9-4A4C-9BE8-3AF5C03202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7CBA6-360D-4718-8C65-732C230DF1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17725-7415-4505-AF64-27A43C2F0C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03156-D198-4644-976C-391BBCB4C2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E6FE0-7E70-4519-AB86-701E82BAE8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83079-91D9-4EF4-839A-CAD78ED9F4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04A1F-87FB-42E9-9696-06940E46C7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C52D4-724F-4B06-A337-695AA638B7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95B09-5BEA-40F8-AA48-AA06EBE770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13FFE-C4D1-4E91-A6E2-5A4E9E48FC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1"/>
            </a:gs>
            <a:gs pos="50000">
              <a:schemeClr val="tx2"/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8145CCA-05F7-464A-8CC1-4BA5D4AEE7F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5.gi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0.bin"/><Relationship Id="rId3" Type="http://schemas.openxmlformats.org/officeDocument/2006/relationships/image" Target="../media/image24.gi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8.wmf"/><Relationship Id="rId19" Type="http://schemas.openxmlformats.org/officeDocument/2006/relationships/image" Target="../media/image33.gi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6468" y="332656"/>
            <a:ext cx="7631113" cy="230663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Сложение и вычитание смешанных чисел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1682" name="Picture 2" descr="http://www.larisa-kirilenko.ru/images/stories/cartoon-klipart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3600450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7772400" cy="16002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Выполнение упражнений из учебника: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428868"/>
            <a:ext cx="7098012" cy="1752600"/>
          </a:xfrm>
        </p:spPr>
        <p:txBody>
          <a:bodyPr/>
          <a:lstStyle/>
          <a:p>
            <a:r>
              <a:rPr lang="ru-RU" sz="4800" dirty="0" smtClean="0">
                <a:solidFill>
                  <a:schemeClr val="bg1">
                    <a:lumMod val="50000"/>
                  </a:schemeClr>
                </a:solidFill>
              </a:rPr>
              <a:t> № 1115,</a:t>
            </a:r>
          </a:p>
          <a:p>
            <a:r>
              <a:rPr lang="ru-RU" sz="4800" dirty="0" smtClean="0">
                <a:solidFill>
                  <a:schemeClr val="bg1">
                    <a:lumMod val="50000"/>
                  </a:schemeClr>
                </a:solidFill>
              </a:rPr>
              <a:t>   №1117(1,2,3 строка),</a:t>
            </a:r>
            <a:endParaRPr lang="ru-RU" sz="4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4800" dirty="0" smtClean="0">
                <a:solidFill>
                  <a:schemeClr val="bg1">
                    <a:lumMod val="50000"/>
                  </a:schemeClr>
                </a:solidFill>
              </a:rPr>
              <a:t>№1119</a:t>
            </a:r>
          </a:p>
          <a:p>
            <a:r>
              <a:rPr lang="ru-RU" sz="4800" dirty="0" smtClean="0">
                <a:solidFill>
                  <a:schemeClr val="bg1">
                    <a:lumMod val="50000"/>
                  </a:schemeClr>
                </a:solidFill>
              </a:rPr>
              <a:t>    №1132(*)</a:t>
            </a:r>
            <a:endParaRPr lang="ru-RU" sz="4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1676401"/>
            <a:ext cx="8540750" cy="1392560"/>
          </a:xfrm>
        </p:spPr>
        <p:txBody>
          <a:bodyPr/>
          <a:lstStyle/>
          <a:p>
            <a:r>
              <a:rPr lang="ru-RU" sz="3600" dirty="0" smtClean="0"/>
              <a:t>№1117(доделать),</a:t>
            </a:r>
          </a:p>
          <a:p>
            <a:r>
              <a:rPr lang="ru-RU" sz="3600" dirty="0" smtClean="0"/>
              <a:t>№1134(1)</a:t>
            </a:r>
            <a:endParaRPr lang="ru-RU" sz="3600" dirty="0"/>
          </a:p>
        </p:txBody>
      </p:sp>
      <p:pic>
        <p:nvPicPr>
          <p:cNvPr id="4" name="Picture 212" descr="http://detsad-kitty.ru/uploads/posts/2010-07/1279006027_629b7661d47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128693"/>
            <a:ext cx="2972956" cy="372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50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20" y="0"/>
            <a:ext cx="8510588" cy="1325563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Устный счет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7975" y="1196752"/>
            <a:ext cx="8540750" cy="442277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dirty="0">
                <a:solidFill>
                  <a:schemeClr val="bg2"/>
                </a:solidFill>
              </a:rPr>
              <a:t>Выделите целую часть из дробей: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endParaRPr lang="ru-RU" sz="2000" dirty="0">
              <a:solidFill>
                <a:schemeClr val="bg2"/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endParaRPr lang="ru-RU" sz="2000" dirty="0">
              <a:solidFill>
                <a:schemeClr val="bg2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000" dirty="0">
              <a:solidFill>
                <a:schemeClr val="bg2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800" dirty="0">
              <a:solidFill>
                <a:schemeClr val="bg2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800" dirty="0">
              <a:solidFill>
                <a:schemeClr val="bg2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  </a:t>
            </a:r>
          </a:p>
        </p:txBody>
      </p:sp>
      <p:graphicFrame>
        <p:nvGraphicFramePr>
          <p:cNvPr id="14528" name="Object 1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63840"/>
              </p:ext>
            </p:extLst>
          </p:nvPr>
        </p:nvGraphicFramePr>
        <p:xfrm>
          <a:off x="-23788" y="1984472"/>
          <a:ext cx="1941316" cy="1720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3" name="Формула" r:id="rId3" imgW="203040" imgH="393480" progId="Equation.3">
                  <p:embed/>
                </p:oleObj>
              </mc:Choice>
              <mc:Fallback>
                <p:oleObj name="Формула" r:id="rId3" imgW="203040" imgH="393480" progId="Equation.3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3788" y="1984472"/>
                        <a:ext cx="1941316" cy="17208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29" name="Object 1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957544"/>
              </p:ext>
            </p:extLst>
          </p:nvPr>
        </p:nvGraphicFramePr>
        <p:xfrm>
          <a:off x="1404940" y="1984464"/>
          <a:ext cx="1321407" cy="17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4" name="Формула" r:id="rId5" imgW="253800" imgH="393480" progId="Equation.3">
                  <p:embed/>
                </p:oleObj>
              </mc:Choice>
              <mc:Fallback>
                <p:oleObj name="Формула" r:id="rId5" imgW="253800" imgH="393480" progId="Equation.3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40" y="1984464"/>
                        <a:ext cx="1321407" cy="171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36" name="Object 2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838383"/>
              </p:ext>
            </p:extLst>
          </p:nvPr>
        </p:nvGraphicFramePr>
        <p:xfrm>
          <a:off x="2476509" y="1984464"/>
          <a:ext cx="1501383" cy="17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5" name="Формула" r:id="rId7" imgW="266400" imgH="393480" progId="Equation.3">
                  <p:embed/>
                </p:oleObj>
              </mc:Choice>
              <mc:Fallback>
                <p:oleObj name="Формула" r:id="rId7" imgW="266400" imgH="393480" progId="Equation.3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9" y="1984464"/>
                        <a:ext cx="1501383" cy="171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37" name="Object 2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054108"/>
              </p:ext>
            </p:extLst>
          </p:nvPr>
        </p:nvGraphicFramePr>
        <p:xfrm>
          <a:off x="3548080" y="1976608"/>
          <a:ext cx="1570882" cy="1792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6" name="Формула" r:id="rId9" imgW="279360" imgH="393480" progId="Equation.3">
                  <p:embed/>
                </p:oleObj>
              </mc:Choice>
              <mc:Fallback>
                <p:oleObj name="Формула" r:id="rId9" imgW="279360" imgH="393480" progId="Equation.3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80" y="1976608"/>
                        <a:ext cx="1570882" cy="1792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38" name="Object 2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69364"/>
              </p:ext>
            </p:extLst>
          </p:nvPr>
        </p:nvGraphicFramePr>
        <p:xfrm>
          <a:off x="4762526" y="1976608"/>
          <a:ext cx="1788937" cy="1792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7" name="Формула" r:id="rId11" imgW="279360" imgH="393480" progId="Equation.3">
                  <p:embed/>
                </p:oleObj>
              </mc:Choice>
              <mc:Fallback>
                <p:oleObj name="Формула" r:id="rId11" imgW="279360" imgH="393480" progId="Equation.3">
                  <p:embed/>
                  <p:pic>
                    <p:nvPicPr>
                      <p:cNvPr id="0" name="Picture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26" y="1976608"/>
                        <a:ext cx="1788937" cy="1792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39" name="Object 2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185715"/>
              </p:ext>
            </p:extLst>
          </p:nvPr>
        </p:nvGraphicFramePr>
        <p:xfrm>
          <a:off x="6262724" y="1916832"/>
          <a:ext cx="1392844" cy="1851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8" name="Формула" r:id="rId13" imgW="279360" imgH="393480" progId="Equation.3">
                  <p:embed/>
                </p:oleObj>
              </mc:Choice>
              <mc:Fallback>
                <p:oleObj name="Формула" r:id="rId13" imgW="279360" imgH="393480" progId="Equation.3">
                  <p:embed/>
                  <p:pic>
                    <p:nvPicPr>
                      <p:cNvPr id="0" name="Picture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724" y="1916832"/>
                        <a:ext cx="1392844" cy="18519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0" name="Object 2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265798"/>
              </p:ext>
            </p:extLst>
          </p:nvPr>
        </p:nvGraphicFramePr>
        <p:xfrm>
          <a:off x="7632704" y="1862585"/>
          <a:ext cx="1487508" cy="1906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9" name="Формула" r:id="rId15" imgW="266400" imgH="393480" progId="Equation.3">
                  <p:embed/>
                </p:oleObj>
              </mc:Choice>
              <mc:Fallback>
                <p:oleObj name="Формула" r:id="rId15" imgW="266400" imgH="393480" progId="Equation.3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2704" y="1862585"/>
                        <a:ext cx="1487508" cy="19062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utoShape 206" descr="data:image/jpeg;base64,/9j/4AAQSkZJRgABAQAAAQABAAD/2wCEAAkGBxQTEhQSExQWFhUXGBkbFhYYGR0aHBseGxofGiAdFxggHyggGh8nHRwYIjIiJSkrLi4vGiAzODMsNygtLiwBCgoKDg0OGxAQGi8kICYuLDAvMjUsLTQsLC0vLCwsMi8sLCwsLSwsLCwsLC8sLCwsLCwsLCwsLCwvLCwsLCwsLP/AABEIAQAAxQMBEQACEQEDEQH/xAAcAAEAAgIDAQAAAAAAAAAAAAAABQYEBwIDCAH/xABLEAACAQMCAwUEBwQHBAkFAAABAgMABBEFIQYSMQcTQVFhIjJxgRQjQlKCkaEzQ2JyCCRTkqKxwWOjwuEVFmRzk7LR4vAlNERUlP/EABsBAQADAQEBAQAAAAAAAAAAAAADBAUCBgEH/8QAOREAAgEDAQUFBgUEAQUAAAAAAAECAwQRIQUSMUFRImGBkdEGE3GhscEUMkLh8BUjcvFSM2KywvL/2gAMAwEAAhEDEQA/AN40AoBQGPqF9HBG0szrHGgyzscAD40Bo3jXtykYtFpy8i9O/kXLH1RDso9WyfQUBqrVOIru5JM9zNJnqGdiPkucAegFAdNjrFxD+xnli/7uRk/yIoDaPAnbXPEyxah9dETjvgMSJ6sBtIB8Obr16UBv+1uUkRZI2Do4DKynIIIyCD4jFAdtAKAUAoBQCgFAKAUAoBQCgFAKAUAoBQCgBoDy52uceNqFyYo2ItIWIjAOzsNjIfPO/L5DyJNAa/oBQCgFAbt/o88XMHbTZW9khpLfPgRu6D4jLgej+dAb2oBQCgFAKAUAoBQCgFAKAUAoBQCgFAKAUBVe1LVDbaVdyqSG7vkUjqDIRHkfDmz8qA8jUAoBQCgFAWHs+vGi1Oydevfxqfg7BGH91jQHsKgFAKAUAoBQCgFAKAUAoBQCgFAKAUAoBQFH7abQyaPdBdyvdv8AJZFJ/Jcn5UB5UoBQCgFAKAtPZhpjXGqWaAHCyrI3osX1hz5Z5cfMUB61ubpIxmR1QebEKPzNARP/AFw0/OPp1pnOMfSI858sc1AS1vcpIOZHVx5qQR+YoDtoBQCgFAKAUAoBQCgFAKAUAoBQCgOi/s0mikhkGUkVkceYYYI/I0B444o0KSyupbWUe1GxAOPeX7LD0Iwf0oCKoBQCgFASWi67cWhdreQxM68rOuA3LnOFbGVyQOmOgoCy9negHVLxjdO8iRrzSFmJZt8KvMTkZOTnyBqCvVcI6cSajT35am94NBtUTkW3hC/d7tcfPbf51mucnrkvqnFaYKzrvZ1C576ydrK4A9l4SUU+hVSOX4rj4Gp6dzKPHVEVS3jLhoZnBus6tDE4vUFx3chQqMLKUCqRJE+QkwOSOVuU+yfaztVr8TDKK34eeDYWkarFcxiWF+ZckHqCrDqrqd1YHqpAIqwQGbQCgFAKAUAoBQCgFAKAUAoBQCgKV2ldnsWqRg5EdxGPq5cZBHXkkHiuenip3HUggecOJeDL2xYi4gdVHSQDmjPqHG3yOD6UBBRoWIABJOwA3J+AoD7LGVYqwKsCQQRggjYgjwNAcKAUBtjsBmAlu08SkZHwVmB/8wqneLRFu1erNzVQLooDEtdUhkd445o3dPfRXUsu+PaAORvtXTi0stHKkm8JmNe2skUn0u1x3wA7yPOFuFH2H8nH2ZOoOxypIqahXcHh8CGtRU1lcS26RqcdzCk0RJVvAjBUg4Ksv2WUggjwINaZnmZQHXHOrEhWUkdQCDj40B2UAoBQCgFAKAUAoBQCgFAKAGgKv2g62un2E9yiqJAvLFsPff2V+OM8xHkpoDyNJIWJZiSSSSSckk7kk+JoDjQCgLh2T6qINShycLLmJvx+7/jC1BcR3qbJqEt2aPR1ZZpCgNY8B6y15K+k3QSOe1DCzuI1CtG0PsFf4gQMkHZhzg5yMbOk49zMnWMvgS/FHEpgiglnEiBLgw3iwvhkbkOGU4PMvSRVIwwK564qnSopVHGRaqVW4KUSa4bv2t71opCMTvySY2Uy8nNFMg8FmhUg+AeMLuckz0+w9zyIJ9pb/mVz+kDxhJCIrCB2QyL3kzKcEpkqqA+AJDE48gOhOZyI0TYX0kMiywu0cinKupII+YoD1P2T8XtqViJJMd9G3dy4wAxABDgDpkH8w3hQF0oBQCgFAKAUAoCH4r4kg0+3a4uGwo2VRuzseioPEnB+GCTsKA868Wdr1/dsRE5tYvBIjhsfxS+8T8OUelAUt9XuCcmeUk9SZGJ/PNAT/D/aPqNowKXLuo/dzEyIfTDHK/hIoDfHZ12oW+pYhcCG6wfqycq+Opibx235TuN+oBNAVP8ApK6iRHZ2w6MzyN+EBV/870BoegFAKA5RSFSGU4IIII8CNwRQHqbhTWheWkNwOrr7Y8nGzD+8D8sVj1IbkmjVpz3opktXB2UmHg5hxBBexMqoVeSQHOSyp3bBMDGWDqdyPtnfGK0bWpmO70KFzDEs9SS7TNGEskkQXm+k25cLnGZbV1YDPgXR+QnyQeVd1uy4zOKXaTiY3Hc8P0a1vLdsCSACAYJZ3i5bm3GPeJVkkXHnKQa6qLhLo/kcw5ruNVdtOqLcakZFWRR3MYxIjRt4n3WAON/KpFJPVHDTXEodfT4b+/o1W7C3vJD7rSRqPiqkn9HWgNy0AoBQCgFAKAUB5e7buJmu9ReIH6q2JiQeHMP2jfHmHL8EFAa9oBQCgOyCZkZXRirKQysDggg5BB8CD40BaOPuMG1I2sjjEkcHJL5Fw7HmX4jlOPA5FAVOgFAKAUBs3sU4n7mZrKQ4SY5jJ8JMYx+IbfFV86qXVPK3lyLNtUw91m8azy+dVzExwyELIh5kYjIBwRuPEEEqRkHBOCDvXdOo4SyjipBTjgj3nup5kmnhjiECSBEjlMpkZ+XfJROQAKQAcklt8Y3s168Zx3UV6NGUHlnzQ9EWHMjBTM5YsR0TnbnZIgfcTmJO2OY5Y7mq86jlpyRPCmo68zWPbhw3IZUvo1LJyBJcDPIVJwx9CDjPhy+oq1aVFjdZWuYPO8jVVvbvIcIrMQCSFBJwBknA8AN6uNpcSqlk9e8AaFHZ2FvBGQw5A7OPts/tFh6b7egFfT4WGgFAKAUAoBQCgPEup3BkmlkbZnd2OfNmJOaAxqAUAoBQCgFAbV7Pey5Z40ub3mCMMxwg4LKejO3UA9QBg9DnwqnWud17sS1St8rMjalpwzZxgBLWAAf7NSfmSMn51TdSb4stqnBcjOSxiGwjQfBQP9K53mfd1dCD1jgaxuN2gWN85EkX1bg+ByuxI9QakjWnHmcSowfInrSNlRVd+dgMF8YLY8SBtk+ONs+XSo3xJFojtr4fRQCgBFARWpxQ29vcSCNEURSM/KoXICk74G9dxblJIjkoxi3gsPBcDR6fZRuMMttCrDyIjUEVsGWTNAVzV72aa5+hW0ndcsayXE/KGZFclUSJWyvO3K55mBChehJGAMeThq7jHNbalOXG/LcrHLG3o3KiOoPmrbeXhQGXwrxGbkywTx9zdwECaLORg+7JE32kbwPUdD5kCwUAoBQHjbjWxMF/dxEY5Z5MfyliVPzUg/OgIWgFAKAUBkWFjJM/dxKXchmCjqQil2x54VScelAZfDFiJ7y2hbdXljVh6Fhn9M1xUe7Fs6gsySPVYGNh0rHNYh9b1OZGWG2g72VhkljyRRjoDI/U5OcKu5weldwinrJ6Ec5NaRRSuIdT1K2uIBd3kcFvL7PfQQqyo/3X7zJA9c+Z8DixCNOUXurL+JBOVSLW89DYOlQSIgEk/fnqHKKhI/D7J+QqtJpvRYLMU8avJmVydCgFAKAUBWNU/wDqF2umx7xIVkv3HQIDzLD/ADOw3HgoPrV21pfrZTuav6UbMFXimKArNyO41SOT7F5D3JPlLAWlTP8ANG0//higLNQFR4ut+5u7LUE2KyC2nx9qKc8q83osxjYfE0BbqAUAoDz/AP0h+Fyk6agi+xKAkpHg6jCk/wAyAD8HqKA05QCgFAKA3B/R14eMlzLesPYiUxoSOrv1wfRMg/8AeCgI/tC4VOkanBeRqfojTLInKNkIYM0Xptkr5j+U1zOO9Fo6i8STN2RSBlDKQVYAqR0IO4I+VYz0NVPJyofSv8faQLqwuIsZYIXT+ZPaGPjjHzNS0Z7s0yOrHeg0ae4E7SpbICGYGa3HQfbT+QnYj+E/Iirta3U9VxKVKu4aPgbt0LiK2vF5reZX81zh1/mQ+0PyxVCdOUOKL0KkZcGSlcHYoDovr6OFDJNIkaD7TsFH5mvqi28I+OSXErg1K71D6vTkaKE+9fyqVUD/ALPGcNIeu+w2+Bq5StecypUueUS8cMcOw2MAghB6lndjl5HPV5G8WP8Ayq8UyXoBQFf45HLambODbyRTg+QjkUv+cfeL+I0BIaXrcFxnuH7xR9tFYxnBweWXHIxz4AmgIftMuFj024djjl5GU/xLIrL/AIgKAtFAKAUBhazpcV1DJbzoHjkGGU/mCD4EHBB8CAaA8x9oPZpc6c7OqtNa59mZRkqPKUD3SPP3T+gAotAKAtXA/AV1qUgES8kIPtzsDyKM78v32/hHzI60B6m4b0OKyto7aAYRBjJ6sfFmPixO5/8ASgO7WNKiuoXt50DxuMMp/wAweoIO4I3BFAa5trafRvqZy89hk91cgZaAHfkuFH2PJxsPQEBale33u1HiWqNfd7Mi1W86uqujKyMMqykEEeYI2NZ7TWjLqafA5swGM+Ow9aH006/CNszT2skQWSGRuV19ljG5Lxt5N7J5dwd0NXfeyWJJ8SzaWtCvScJLtLmuPc/99CpNwTcJcmOORVIHPG5LLzAHB5SAcMMjI9an9/Fxy0UpbLqqruJrqu/66oyb7W9XsMB7mXlPusWEqn0BcHHwOK+RhSqcEQV6NxbPt+fItfDN7fzQ/StR1B7W1I9ggRxvJ6qeTIHlgEnwqGooRe7COWcwc2szlhH3g3iLR21AyXBk9gctvJclpQxPWSRmZuVugUYCqMknJHLapRcVqQVJJvQ35bzo6h0ZWUjZlIII9CNjUhGdlAKA4TzKis7sFVQSzMQAANySTsB60BrHU+MYLucpNHdGwQjl7uCRkuT96R1G8I8EGQ/VsjC0BsHQ9Wt7mISWzq8Y9n2duUj7LLsUI29kgEUBmzRK6lWAZWBDKRkEHYgg9RQFbtp3sZ0t5CWtZjy20jElonP7iRj1U/u2O/VD9nIFnoBQCgPhFAVXVuzfTLhuaSzjDZyTHzRZJ8T3ZXPzoDp0/su0qFuZbNGP+0Z5R/ddiv6UBboowoCqAqgYAAwAPIDwoDnQCgPhGdjQFSvOA41ZpbKV7ORjlljAaFjtu1u3sjp9jlPXeuJ04z4o7jUlHgyG4htL+K2lMwtmRFL/AEiORomQp7Sv3TqykggHHPv08cVX/CpPKZP+JbWGivafexavElzbusN9EvK6NuCOpVx1aMncMN1J+IqGUXSe7LVFqhXae/B4f1Pjw3YID2MpYHYxvE65xjKsXUjYnqB1r52eUvqai2lH9UHnw9URvEMkcCiTUimAQ0dhGwd5COhnbGAoPgNture7XdNN6Q8/QoXl66qxJYXTm/j/ADzNX8UcRzX03ezHYbRxjZUXyUf69TVynTUFhGTObk8sh67OCZ4b4gktX9l5VQn2u6kaNx6qw2JHkwKnxHiALjcdpGq24SSO9+kW7e47RJnI6pIOXmRx4jmORggkEGgO2Htz1IdVtm+Mbf6OKAx9Y7Ybq67oTQW7RxvzmLD93Iw93vF58sFPtBc4JxnOBQF24G7aXubuK1uLeNBKwRHjJ2Y7KCpzkE4HUYzQF14ltxZ3UGoRAL3ssdvdgbCRJDyJIw6F0cr7XXlZh5UBcFYHpvQGHrOmJcwyQSD2XGMjqpG6sp8GVgGB8CBQGDwjqLywFZv28DtDPjbLpj2wPAOhSQej0BN0AoBQGNaajFKSIpY5CvvBHVsfHB2oDJoBQCgFAKA+MwAJJwB1JoDzn2zdpAvGNlat/Vkb6xx+9YHbHmgO48zv4CgNXW1y8bB42ZHXoykqR8CNxXxpPRn1NrgWQ8bam8bf1uUIMAtkKcnoAwAYnr0Odiaj9xT6HfvZ9SszTM7FnYsx3LMSSfiT1qVLBGZWn6a8p9kYXxY9P+ZqGrXhTWvE09n7KuL2XYWI82+H7vu+hYLbh+Jfey59dh+QrOne1JcND2Nt7M2lJf3MzffovJfdsy/+i4f7NfyqL8RV/wCTND+kWOMe6j5GLdaTHysiN3fPj2ebZiOmQfInqPM+dT07uquOqMm+9n7FrEHuSfDXRv4PXyKrPCUYqwwR1rTjJSWUeGr0J0Kjp1FhridddERfexbh17rUoZAp7q3YSyP4Arugz5l8beQY+FAb841VZ5LOxwGMs6yyqdwIYD3jFh0wXEaYPXnPlQHZqPB0X7SyxZ3A3V4Ryox8pohhJVPqMjwIoDN4W1o3MbCRO7uIXMdxH4K4AOVPijKVZT5N5g0BH2kBtdSlLMxjvghjydlmiU8yZ6+3Hhh1/ZMNgAKAtNAKAqnFStdXMOnBisTI013ynDNErBViz4CRyQemVjYeJoDI1Xg63dB3Crazxj6ieFQjRkdAQuA6ecbeyR+dAd/DGtNMGhuFEd3DgTRj3TnpJETu0b4JB6jdTuKAnKAUAoDF1PUYreNpp5FjjX3nY4A/9SfAdTQHnXtP7V5L7mtrXmjtejN0eYfxfdT+Hx8fIAawoDK0vT5LiaOCFS8kjBVUeJP+QHUnwAJoDcnHfZEkGlpJb5a4tkLTkdJQd3YA9CvUfwrg5OKA1Do2nd8+/uj3j/oKr3Ff3UdOJsbG2W76tiX5Fx9PH6FyjjCgKowB0ArGbcnln6VTpwpQUILCXBFz7N9CgufpLTxrKF5EVWGQuQWJA8z7Iz1HLtjJrF2xeVrf3apS3c5bxz5eXceM9oa85XXu86RS073z+hA8T6IbO5aDcxkc8LHclTsVJ8Sp2+BUnc1fsrpXVBVOfCXx6/Br55NbYG0JV4OjUeZR4PqvVcPLmT/ZbIhnuYJFU97EhAIzzKjMHBz1H1ibepqhtxTVKnUi8bsn4NpY+jMv2kptXMZPg448m8/VGJYQpp2r9zIqvbylYyHAYGOU/VMc53STKZPgGPjW/sa9/EUlJ8+P+S4+aw/EzLzN3aKs/wA9NqMu+L/K33p6d/EuOtcCwW0s13FY2txAV55LZkAdCi7m2PKVOQP2RA33DDOK3DBJPSru5MCrp+nQ20bgMjyyRCLDDPMsduXL5GDjK586AmuHtA7gvNLIZ7mXHezMMbDokadI4xk4UeJJJJoCaoCHmsxHepOu3fIYZQPEpmSNj/KO+X1518hQELxHPHJeNYyOY3lghe3kxsk0ckroQegf2eYKfeEbDfpQE9w3qv0mBZGXlkBZJk+5JGSrr8OYHB8QQfGgJSgKyh5NYfm/fWSch8+5mfnH++jP50BZqArXE3DHfyx3cMzwXUIIRxl0ZTuUkiz7Sn0wenkKA7NL1y5dT3thMrAkZV4ijeRXvHSQA9cMgI9aA+apqt8Ef6PY8z4PJzzRgZxsWAJyM+Gd/MUBUo3iTH/SJ1W3kPvXEk8ixZ9Gtn7mIehCj47mgIPtJ7Nru5iW4tr2W8jRcpDK4Y4680TrhXJ9Rkj7R2FAaJdCCQQQQcEHYgjwIoBGhYhQCSTgAbkk+AHjQHpXsc7O/oEf0q4H9akXZf7JT9kfxn7R+Q8SQNlsoIIIyD1FAeYrnShaXF1bAYEU7geOVPtIT+ArWTfJ+88D9C9l5Rdm0lqpPPfw+2ngfKpnpC29l2oiO7eFjgToOX+eLJwPUozH8FZG26DqW6qL9D1+EvRr5njPaSg414VuUljxWvzT+RLdr0a8tq/2u8dR/KU5j+qLVT2fbzUjywn45x92VNgzcb6KXNSXyz9ih6bftbzxXCAkxNkqPtIfZdfiVJx6gVvVqMa9KVKX6l5Pin58e7J6bbdlK5tnuLMo6rv6rxXDvwWztdiSWK2uI2B545ArL9pSFdWHwI/xVk+z8p0qk6UljDXg9U/P7HlNlwdWVWnylTl9seTNu8P33f2tvP8A2sMb/wB9A3+te8POEJoFwLS4OmyEBG5pLE9A0ecvCP4oidh/ZlPumgLVQCgFAUu80oXtxqa55SqW0MbjqksQa4V1PmrTofligK7oHHENtJLLcssX0lIpHQnHLcJz29wB84Yz88+NAbWoCB4s0aSdY5bdgl1bvzwM3unIw8b+PI6+ycdNj4UBw0vi6GQiKf8Aqtx0a3nIVs/7NvdlXyZCfl0oCfRwehB+FAcqAiNXvXMiWsDBZWHPJJjPdR5xzAHYuxyqA7ZDMQQhUgSccQChdyMY9o8xPxJ60BT9TsW0wm7tQfomS13aj3UXqZ7cfYZerINmGTsRuBrrts4MEsttfWKd4btghWPcO5XnR1x95AxJ6eyD4k0BaOyzsqWxxdXfLJdfYUbrF8D9p/4ug8PMgbRoBQHn/tHh5dXvP41gf/dBP+D9azb9axfxPa+yU8wqx6OL88+hAVnnsT5uCrKxV1IZGHVWG4Ipo001lPRrqireWlO6pOlU/dPqiS1/XZrxomm5PqlIUICAS2OZjknc4GB4b+dVrW0pWsZKnntPn0XBfziZezNi/hKrqznvPGFpjHzepHVZN465BhT5ANgZ2GdzgeGTucdTXS1fkU3bUaKnUhFJtPL6noXgJMaZYj/ssH6xqa9AfkpkcS6DHeQ905ZGVg8UqHDxSL7rofAj9QSKAhtA4hnikWy1IBZycQXC7RXIHTl+5L5xnGeo2OKAt9AcXbAJ8hnbf9PGgKhoE0lpOsVx/wDnNJMrYGUmPtNAxGxAiChT1PduPuigKn/1AhvNU1NJ/cjaGSJQTt36s8hwPN1PzBoDbtAKA6rm2SRSsiK6nqrAMPyO1AVXsusY47JTGGXLzqyl2KgpM6bITyr7vgBQFvoCu8Iv3pu7k9ZLmRF9Etz3CgenMjv8XNAWKgPjLkYO4PUUBrTh60k+lJpvI3dafdvOJDnlETxN3EYY9WzOw+EPyoDZlAKAUB5+7RpubWLwfcWBf90H/wCKs2/f5fE9p7IxeK0v8f8A2IGs89kKAUAoDruE5lK+Yx+e1dQeJJkNxTdSlKC5rHnobq7HtU73TxCT7Vs5iP8AL70fy5GVfwmtyjPfgpH5ZtG1/DXU6XJPT4PVfIvNSFIwtY0qK6iaCdA8bDcH9CD1UjqCNxQFY0fUprGdLC9dpY5DizvG6uevcXB6CUDo2wcD72RQF0oCr9pNuTYSzL+0titzGfJoD3n6qGX4MaAx9BkEupX8i+73NkM+vLK+P7rp+dAXCgFAKArPAfsx3UXjFe3I+Tyd8v8AhkWgLNQEDwdbmKKaE9Uubn8pJWnX/BIlAT1AKAgdGP8AXb/yBgHz7rJ/QrQE9QCgFAebeIrrvdQvpfO4dR6iLEYP+Gsm+lmol3H6B7LUnG0lN85PySS+uTCqmemFAcXcAEnYAZPyok28I4nOMIucnhJZfwR9LUwfXJLiz7Q6LV2XasbfUVjwSl0vdsAM4ZAzo2PIDvAfINnoK0bGpxh4njPau0XYuV/i/qvub1rRPGCgMHW9JjuoXgmGUceGxUjcMp8GBwQfMUBF8J6nIeezuTm6t+UO2MCaM+5Oo8mwQwHRgw8qA7OPJwmm3zNjH0aYb+JMZAHzJAoDC7NtHlt7QPcjFxMQ8q/dwixon4Y0TPrzUBa6AUAoCuaKO71C/i/tBBcD8SGBsf8AgKfxUBY6A4LEAxYDc4z646f50BzoBQFa4IfvBd3Q6T3UpU+axBbdSPQiHPzoCy0AoDF1W+WCCWdvdijdz8FUt/pQHmKw5u7Uscs2WYnxLHmOfmawriW9UbP1TZND3FlTh3Z8Xr9zvJqI0W0llmK2oxjbmyfJQW/yzUqoVHy89PqUJbVtIvCnl/8AanL/AMUzGvLxZFEa5BcgbqRtnJO432BqWnScHvvgu/0KN5fU7mCt6balNpaxa0zlvtLXRMzYbUKebdm+8xyfl4D4DFQSqOSxwRp0bOnSlv6yl1by/Dkl3JJHdEGeRYYkaWVvdjQZY+p+6PNjgCu6VCdTgQX+1beyj/cevJLj+3xZurs74J+hKZp+Vrpxg43WJTvyIfHoOZvEgeArXo0Y0o4R+d7R2jVvqu/U4LguSXr1f+i7VKZ4oBQELxBoZmaKeGTubmEnu5CvMrK2zRypkc8bbHGQQQpB23Ax7/Q57l4xcyx/R0ZXMMaMO8dDzL3jsx9gMA3IAMkDJI2oCxUAoBQCgK7qjiPUrJs472K5hI8yO7mX4kBJP7xoDGstcu+a4IgW4iinkjAjZUmAXHVXIjfqd+ZTgDYmgM2Di61LBJHaBycBLhGhJPkpcBX/AAkigJ4UBA8c6q1tZTPHvMwEcAHUyykImPxMD8jQGdoGlra20Fsu4ijRM+fKACT6k5PzoCQoBQGv+2/WBBppjJwbiRIs+IXPO5+HKpX8QrmWd144ktBQdWKqPEcrPw5nn684k8Il+bf6CqFOx5zZ6679qsdm2h4v0Xr4GDZSvPKBIxZRuR4benTrip6kYUYdlYZlWVa42jdJV5OUVq1y07uHHBYYt3WKNWeRtljjXmY/BRVOFKdR6Hpbm+trSOJPwXHy5eOEdfGWnTWEsAlZRO0ZdoQObulY4UM+cFzytnGw23Oauxto7m6zy1Xbdd3CrQSWE0lxxnj4sr02tTNtz4+AA/XrX2NrSjyOa23r6qsOphdyS+fH5nprsa0ZINLt35FEsymSR8e0wZiy8zdThStWOBkOTk8viXmh8FAKAUAoBQCgFAKAUBVOOH7uXTZ8e5eohPkJopIc/DmZB86A58JHlutUh8rpZB8JbeI7fiDfrQHBcya0c+7bWa8o8mnlPM3x5YlHzNAWugKjrBFxqtpbdUtY3upBjbnOYYgfUZlb8I+YFuoBQCgPN/8ASE17vr9LZTlbZMH+eTDN8fZEY+OaA1ZQG7+x7s0t7mz+lXiOxkc92okdByLtk8pBOWDfIDzr44p8TuFWcM7jaz0ZuDSNCtbNSLeGOEY9oqoBOPvN1PzNfTg8m8ca6b2+uLr7LueT0RfZTbw9kDPrmgImwtGlljiTd5HVFHqxCj9TQHtPTrNYYo4U2WNFRR6KAo/QUBk0BxdwNyQPjQHFJlPRgfgQaA7KAUAoBQCgFAKAgeOdMe4sZ44/2oUPF595EwkTHxZQPnQELoGqpJqEdwn7O/sUdf54HPMp9QswH4DQGZE3Jrcin99YxlfUwzOGH5SLQFsoClcADvrnU745+tue5jz0Mdsvdgr5AsXNAXWgFAYesailtBLcSe5EjO3wUZwPU9KA8ZapfvPNJPIcvI7Ox9WOTj0oDno2mvczxW8fvyuqL6cxxk+g6n0FAexII4bG0VSQkFvEBzHwVF6nzOB8SaA1N2ncZ3psnkX+qwTERxxlczyBw2TKx2hBQHCqObJ3I6VRp38Ktf3VPXHF+nUmlRcYb0jQ9XiEufZtw/NNK10jNELdS6S4HL3q7ou4wRndh5eWRWffXyt91LVtrTu/nAmo0XPL5G97PjW4uIY5Lez5Q6K3PPIEX2gD7CJzuw+PJmubjatvRbjq2ui9TqFtOSyYtxb3k2e/vpFB/d2qLAv9888vzDj5VlVdu1H/ANOKXx19CzGyj+pmG3Bdmx5pIjM33ppJJT+bMaoz2ndS/X9CZW1Ncji/A9gelsinwKFkI+DKQRXMdo3Sed9n129N8jsW0vbT27K5eVR1tbpu8Vh5Ryn24zjOMkjJ32rTtttyTxWWnVenoV6lmuMC3cH8VRX8TOitHJG3JPA/vxP5HzB8G8fQggeijJSSlF6MoNNPDJ+uj4KAx4rkGR4/FQjfhfIH6o/5UBkUAoBQGu+JuHZbR1vrZgYbeZrlrcqSyhwVuBA2fddWL8hGzLkHfFASnGKN/U9UtgZfo5LMqbmS3mUB+QfaIHK4Hjy0By1njy1FvzWs0dxPKOW2hjYM7u2ygqDlQDuxOMYOaAleD9EFlZwW2clE9tvvOxLO2++7ljQEzQEHxTr5tljSNO9uJiVhjJ5RsMs7tvyogIJIGdwBuRUNevCjB1J8EdQg5vdRpztlvbpbaNZrmSQzP7aoO7gAUZ5Qg3bcgjnZj7NZ2z7+d1VlnCilw5livQVOK6mm61yqbQ7JuDXcm9lMkQAxAyMY3JPV1I8ANvENk9QN8Tae03RahSevP0Llvb76zLgXbWdavZIngmEckVpLC08gBMk8YdJQRGAFTlUczYzzFCAADSe0o1aMYLSU013J6r5v6nxW7jJvkmT13aW97ByuEmhkAIIOQfIqw6H1BzXnITq29TK7MkaDUZx11RXR2c6ZF9Y8XsruTJI3KPjlgPzq7/VLufZUvJLJD+GpLVmHr2uJLB9Fs1Igb6syxKAGB2MNovSRyMgsPZUZJNSW9vKFT3tZ9rjhv5y6JdOL4HNSonHdhw/miLHoWmSKFknIBVQsUCH6uFQMAD+0fGxc/BQBnNKvWi8xp+LfGT+y7vPJNCD4y8uhN1VJRQCgFAV25P0TU7S8T2VuXFrcjwbnH1THwyGAGT4HFei2Hct5ov4r7/z4lC8prSaNo16IoCgIHiGU28kV5v3aAx3I8omIIlPn3bAE+SPIfAUBOqcjI3FAfaAUAIoCtW+g3FsDHZTxpCclIpomkERO+ImWRCEzk8hzjOxA2oDI4d4XitS8uBJcSsWluCiqzE7YUAewoGwUfPJJJAnaAgNd4vt7Zu6y00/hbwjnk/EBtGP4nIFR1KsKcd6bwjqMXJ4SKLrWo3Ynj1G5jUQorxtBEDI8MchVjI7j9oQyLzBRgL0zg1gXd5Tvc0Iac03zfTuzyzzLtKlKj234k3/V7uL91PE2/g6n/mPzFYf92hPnFrwZd7M11Rj2vC1nGwZLWEMOh7tSR8CRtUkryvJYc35nKpU1wSPupcQRRN3SnvZz7sEWGc/zeCL/ABNgCvlO2nNbz0j1fD933ISqJaLV9CFSKexLXkzh1mcG7QDaLOEV4mxkrGOVWz1ALbYq05U7j+zBYwuz382n3viu/QixKn23z4/zuM++4JspWLmHlYkkmNmjyT1JCEAn1xUUNoXEFhSz8Un9Tt0Kb1wLfg2yj9ruA/LuO8Ly4+AckfkK+Sv7iWm9j4YX0wFQprkZmm6d7f0iUfWEcqLtiFPuJjYE7FiOp26AVHVq9n3ceHPvfV/b1bOow13n/olarkgoBQCgFAQPESd7cadbL7z3cch9EgzIx/RR+KtrYdNuu58kvqU7yWIJGza9UZooD4y5GDuD1FAVlEk07ZVeWy8FQFpLYeSqPalh8lXLJ0AZccgE/YX0c8aywyLJG3R0IYH5igMigFAfCcbmgKrfccRljHZxtduNiyELCp/jnPs/JOY+lVbi8o267ctenMkhSnP8qIe6ivLkf1m5KL/YWpMS/B595W+K8gPl4Vh19uTk8UlhdXq/Lh9S5CzS/MzhZ2DwryQRW8a9SAWOT5sQoJPqayp1VUe9UlJv+d5ZjFxWIpI5SPej3Utm9DJIn6921fErd8XJeCf3R9/udxWdQ0GNmLzaYysT7T2ky7+pGYix8fdNXqdzKKxCt4Sj/wDX1IJU1xcPJ/6Ouw0fS2cRs06uekNxJNET6BWK8/yzXVSveJbySa6xUX9M4EYUm8PPjkumnaZDAvJDEka+IRQufjjqfjWXUrTqvM5NlmMIx4I+6rAJIJY23Vo3U/AqRSlJxqRkuTQmsxaMXha4MllayNuzQxkn15Bn9akuoqFecVyb+p8pPME+4lKrnYoBQCgFAKAxdS1COCJppnCRoMsx/wAh5k9AB1qSlSlVkoQWWz5KSissdn+lySySancoUeVQltE3WKDOcsPB3PtEeAAHpXtLK0VtS3OfP4mPWqupLJeauEQoBQCgK/qXCcUkhnheS1nO7SwNy85/2sZBjl/EpPqKAx4LbVYzy9/aXCj7UkbwyH+bkLJ+Sj4CgMbXda1G2hknlTT0jjUlna4mwPAeyIMkk4AAOSTgUBWNP+m6lGsmpERwndbOLmRWHgbg5LN592TjzHhXntobWabp0H8X6evl1L1C1z2plmhiVFCqoVQMBVGAB5ADYV51tyeWaCWOBzr4BQCgFAdVzbpIpSRVdT1VgGB+IOxrqMpReYvDPjSejONnaLEvKmQvguSQPRc9B6DYeGK+zm5vMuIjFLgYPFV73Nncy/difHxIwv8AiIqW0p+8rwj1aOast2DZ0cEzxtY23durhYo1YqejBACCOoOfA13fRlG4nvLGW/qc0GnBYJyqhKKAUAoBQEDqnFMUb9xCrXNyekEI5mHT9oRtGBkZLdBvir9rs2tcapYXV/bqQVLiEPiZug8FTTSpd6oVZkPNDaJvFEfBnP72QefQb4ztj1NpZUraOI8eb5mbVrSqPU2BVwiFAKAUAoBQCgNd8Vv9L1JLUnMFmizSr4PNJnuwwx0VQX+LCsjbF06VHcjxl9OfoWrWnvTy+RK15I1BQCgFAKAUAoBQFe1aL6Ze2unruistxdeQjjOUQ/zyY28hmt/YltmTrPlovjzKN5U03EWnXOBra4czJ3ltcHrPbt3bN4/WD3ZPxAn1r0NSlCqsTSaKMZOOqZAT8N6vD+yubW6XP7+Nonx5ZjypPrgVmVNi20vy5Xj65LEbuouOpjPPq6EBtLVx4tHdR/5Ng1VlsFcqny/clV71ic1vdTPTSX+dzAP9a4/oMv8AmvL9z7+NXQyksdXkxiC0g8zJM8pH4URQf71TQ2DBfmm34Y9Th3suSMhOAJJv/vb6WRfGGAC3jO2MMQS7j4sK0KGzrejrGOX1epBOvOfFlp0TQ7e0Tu7aFIl8QowT6s3Vj6kk1eISRoBQCgFAKAUAoBQGtbV+XVdUjbZi1vIv8SGFVyPQFSK83t6D3oS5ao0LJrDRN158vCgFAKAUAoBQERxHri2qDCmSaQ8sEK+9I52AA8umT4flVuztJ3NTdjw5voRVaqpxyye4C4aa0ieSch7u4bnuHHTP2Y1/hQbD5mva0qUaUFCPBGRKTk8stFSHIoBQCgFAKAUAoBQCgFAKAUAoBQFE7RNBm7yLUrNee4gUpLD4zQk5Kj+JTkj/AFIANa7to3FJ05eHcySnUdOW8jH0DXobyPvIWz95Ds6HydfA/p5V4y4tqlvPdmvR/A16dSM1lEpVc7FAKAUAoCvapxQBL9FtIzdXZ6RRn2U9ZpOiAf8AzGc1p2ezKtx2n2Y9fQr1bmMNFqywcHcGmCQ3l24nvXGC49yJf7OAHoPNup+Zz6uhQhQhuQWF/OJlzm5vLLhUxyKAUAoBQCgFAKAUAoBQCgFAKAUAoBQFS4l7P7a6k+kKXtrn/wDYgPIx/nHRx0677YzXE6cakd2ayj6pNPKK5Jo2t22ym2v0HQn6iU/8H6msqtsWhPWDcfmvn6lmN3NcdTBk4tuotp9JvVPiY171fk4ABqjLYNT9M1/PMnV6uaOI4+Hhp+o//wA//uqP+hV/+Ufn6H38bDozIi1zUZ9rbSZxn7VwwhA9eVtyPgamp7Bl+ufkjmV70Rn23A1/db6heCOM9bezBUH0aZvax4EfrWpb7Mt6Oqjl9Xr+3yK07ipPmXfQdAt7OPuraFIk8eUbsfN2O7H1JNaBASVAKAUAoBQCgFAKAUAoBQCgF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208" descr="data:image/jpeg;base64,/9j/4AAQSkZJRgABAQAAAQABAAD/2wCEAAkGBxQTEhQSExQWFhUXGBkbFhYYGR0aHBseGxofGiAdFxggHyggGh8nHRwYIjIiJSkrLi4vGiAzODMsNygtLiwBCgoKDg0OGxAQGi8kICYuLDAvMjUsLTQsLC0vLCwsMi8sLCwsLSwsLCwsLC8sLCwsLCwsLCwsLCwvLCwsLCwsLP/AABEIAQAAxQMBEQACEQEDEQH/xAAcAAEAAgIDAQAAAAAAAAAAAAAABQYEBwIDCAH/xABLEAACAQMCAwUEBwQHBAkFAAABAgMABBEFIQYSMQcTQVFhIjJxgRQjQlKCkaEzQ2JyCCRTkqKxwWOjwuEVFmRzk7LR4vAlNERUlP/EABsBAQADAQEBAQAAAAAAAAAAAAADBAUCBgEH/8QAOREAAgEDAQUFBgUEAQUAAAAAAAECAwQRIQUSMUFRImGBkdEGE3GhscEUMkLh8BUjcvFSM2KywvL/2gAMAwEAAhEDEQA/AN40AoBQGPqF9HBG0szrHGgyzscAD40Bo3jXtykYtFpy8i9O/kXLH1RDso9WyfQUBqrVOIru5JM9zNJnqGdiPkucAegFAdNjrFxD+xnli/7uRk/yIoDaPAnbXPEyxah9dETjvgMSJ6sBtIB8Obr16UBv+1uUkRZI2Do4DKynIIIyCD4jFAdtAKAUAoBQCgFAKAUAoBQCgFAKAUAoBQCgBoDy52uceNqFyYo2ItIWIjAOzsNjIfPO/L5DyJNAa/oBQCgFAbt/o88XMHbTZW9khpLfPgRu6D4jLgej+dAb2oBQCgFAKAUAoBQCgFAKAUAoBQCgFAKAUBVe1LVDbaVdyqSG7vkUjqDIRHkfDmz8qA8jUAoBQCgFAWHs+vGi1Oydevfxqfg7BGH91jQHsKgFAKAUAoBQCgFAKAUAoBQCgFAKAUAoBQFH7abQyaPdBdyvdv8AJZFJ/Jcn5UB5UoBQCgFAKAtPZhpjXGqWaAHCyrI3osX1hz5Z5cfMUB61ubpIxmR1QebEKPzNARP/AFw0/OPp1pnOMfSI858sc1AS1vcpIOZHVx5qQR+YoDtoBQCgFAKAUAoBQCgFAKAUAoBQCgOi/s0mikhkGUkVkceYYYI/I0B444o0KSyupbWUe1GxAOPeX7LD0Iwf0oCKoBQCgFASWi67cWhdreQxM68rOuA3LnOFbGVyQOmOgoCy9negHVLxjdO8iRrzSFmJZt8KvMTkZOTnyBqCvVcI6cSajT35am94NBtUTkW3hC/d7tcfPbf51mucnrkvqnFaYKzrvZ1C576ydrK4A9l4SUU+hVSOX4rj4Gp6dzKPHVEVS3jLhoZnBus6tDE4vUFx3chQqMLKUCqRJE+QkwOSOVuU+yfaztVr8TDKK34eeDYWkarFcxiWF+ZckHqCrDqrqd1YHqpAIqwQGbQCgFAKAUAoBQCgFAKAUAoBQCgKV2ldnsWqRg5EdxGPq5cZBHXkkHiuenip3HUggecOJeDL2xYi4gdVHSQDmjPqHG3yOD6UBBRoWIABJOwA3J+AoD7LGVYqwKsCQQRggjYgjwNAcKAUBtjsBmAlu08SkZHwVmB/8wqneLRFu1erNzVQLooDEtdUhkd445o3dPfRXUsu+PaAORvtXTi0stHKkm8JmNe2skUn0u1x3wA7yPOFuFH2H8nH2ZOoOxypIqahXcHh8CGtRU1lcS26RqcdzCk0RJVvAjBUg4Ksv2WUggjwINaZnmZQHXHOrEhWUkdQCDj40B2UAoBQCgFAKAUAoBQCgFAKAGgKv2g62un2E9yiqJAvLFsPff2V+OM8xHkpoDyNJIWJZiSSSSSckk7kk+JoDjQCgLh2T6qINShycLLmJvx+7/jC1BcR3qbJqEt2aPR1ZZpCgNY8B6y15K+k3QSOe1DCzuI1CtG0PsFf4gQMkHZhzg5yMbOk49zMnWMvgS/FHEpgiglnEiBLgw3iwvhkbkOGU4PMvSRVIwwK564qnSopVHGRaqVW4KUSa4bv2t71opCMTvySY2Uy8nNFMg8FmhUg+AeMLuckz0+w9zyIJ9pb/mVz+kDxhJCIrCB2QyL3kzKcEpkqqA+AJDE48gOhOZyI0TYX0kMiywu0cinKupII+YoD1P2T8XtqViJJMd9G3dy4wAxABDgDpkH8w3hQF0oBQCgFAKAUAoCH4r4kg0+3a4uGwo2VRuzseioPEnB+GCTsKA868Wdr1/dsRE5tYvBIjhsfxS+8T8OUelAUt9XuCcmeUk9SZGJ/PNAT/D/aPqNowKXLuo/dzEyIfTDHK/hIoDfHZ12oW+pYhcCG6wfqycq+Opibx235TuN+oBNAVP8ApK6iRHZ2w6MzyN+EBV/870BoegFAKA5RSFSGU4IIII8CNwRQHqbhTWheWkNwOrr7Y8nGzD+8D8sVj1IbkmjVpz3opktXB2UmHg5hxBBexMqoVeSQHOSyp3bBMDGWDqdyPtnfGK0bWpmO70KFzDEs9SS7TNGEskkQXm+k25cLnGZbV1YDPgXR+QnyQeVd1uy4zOKXaTiY3Hc8P0a1vLdsCSACAYJZ3i5bm3GPeJVkkXHnKQa6qLhLo/kcw5ruNVdtOqLcakZFWRR3MYxIjRt4n3WAON/KpFJPVHDTXEodfT4b+/o1W7C3vJD7rSRqPiqkn9HWgNy0AoBQCgFAKAUB5e7buJmu9ReIH6q2JiQeHMP2jfHmHL8EFAa9oBQCgOyCZkZXRirKQysDggg5BB8CD40BaOPuMG1I2sjjEkcHJL5Fw7HmX4jlOPA5FAVOgFAKAUBs3sU4n7mZrKQ4SY5jJ8JMYx+IbfFV86qXVPK3lyLNtUw91m8azy+dVzExwyELIh5kYjIBwRuPEEEqRkHBOCDvXdOo4SyjipBTjgj3nup5kmnhjiECSBEjlMpkZ+XfJROQAKQAcklt8Y3s168Zx3UV6NGUHlnzQ9EWHMjBTM5YsR0TnbnZIgfcTmJO2OY5Y7mq86jlpyRPCmo68zWPbhw3IZUvo1LJyBJcDPIVJwx9CDjPhy+oq1aVFjdZWuYPO8jVVvbvIcIrMQCSFBJwBknA8AN6uNpcSqlk9e8AaFHZ2FvBGQw5A7OPts/tFh6b7egFfT4WGgFAKAUAoBQCgPEup3BkmlkbZnd2OfNmJOaAxqAUAoBQCgFAbV7Pey5Z40ub3mCMMxwg4LKejO3UA9QBg9DnwqnWud17sS1St8rMjalpwzZxgBLWAAf7NSfmSMn51TdSb4stqnBcjOSxiGwjQfBQP9K53mfd1dCD1jgaxuN2gWN85EkX1bg+ByuxI9QakjWnHmcSowfInrSNlRVd+dgMF8YLY8SBtk+ONs+XSo3xJFojtr4fRQCgBFARWpxQ29vcSCNEURSM/KoXICk74G9dxblJIjkoxi3gsPBcDR6fZRuMMttCrDyIjUEVsGWTNAVzV72aa5+hW0ndcsayXE/KGZFclUSJWyvO3K55mBChehJGAMeThq7jHNbalOXG/LcrHLG3o3KiOoPmrbeXhQGXwrxGbkywTx9zdwECaLORg+7JE32kbwPUdD5kCwUAoBQHjbjWxMF/dxEY5Z5MfyliVPzUg/OgIWgFAKAUBkWFjJM/dxKXchmCjqQil2x54VScelAZfDFiJ7y2hbdXljVh6Fhn9M1xUe7Fs6gsySPVYGNh0rHNYh9b1OZGWG2g72VhkljyRRjoDI/U5OcKu5weldwinrJ6Ec5NaRRSuIdT1K2uIBd3kcFvL7PfQQqyo/3X7zJA9c+Z8DixCNOUXurL+JBOVSLW89DYOlQSIgEk/fnqHKKhI/D7J+QqtJpvRYLMU8avJmVydCgFAKAUBWNU/wDqF2umx7xIVkv3HQIDzLD/ADOw3HgoPrV21pfrZTuav6UbMFXimKArNyO41SOT7F5D3JPlLAWlTP8ANG0//higLNQFR4ut+5u7LUE2KyC2nx9qKc8q83osxjYfE0BbqAUAoDz/AP0h+Fyk6agi+xKAkpHg6jCk/wAyAD8HqKA05QCgFAKA3B/R14eMlzLesPYiUxoSOrv1wfRMg/8AeCgI/tC4VOkanBeRqfojTLInKNkIYM0Xptkr5j+U1zOO9Fo6i8STN2RSBlDKQVYAqR0IO4I+VYz0NVPJyofSv8faQLqwuIsZYIXT+ZPaGPjjHzNS0Z7s0yOrHeg0ae4E7SpbICGYGa3HQfbT+QnYj+E/Iirta3U9VxKVKu4aPgbt0LiK2vF5reZX81zh1/mQ+0PyxVCdOUOKL0KkZcGSlcHYoDovr6OFDJNIkaD7TsFH5mvqi28I+OSXErg1K71D6vTkaKE+9fyqVUD/ALPGcNIeu+w2+Bq5StecypUueUS8cMcOw2MAghB6lndjl5HPV5G8WP8Ayq8UyXoBQFf45HLambODbyRTg+QjkUv+cfeL+I0BIaXrcFxnuH7xR9tFYxnBweWXHIxz4AmgIftMuFj024djjl5GU/xLIrL/AIgKAtFAKAUBhazpcV1DJbzoHjkGGU/mCD4EHBB8CAaA8x9oPZpc6c7OqtNa59mZRkqPKUD3SPP3T+gAotAKAtXA/AV1qUgES8kIPtzsDyKM78v32/hHzI60B6m4b0OKyto7aAYRBjJ6sfFmPixO5/8ASgO7WNKiuoXt50DxuMMp/wAweoIO4I3BFAa5trafRvqZy89hk91cgZaAHfkuFH2PJxsPQEBale33u1HiWqNfd7Mi1W86uqujKyMMqykEEeYI2NZ7TWjLqafA5swGM+Ow9aH006/CNszT2skQWSGRuV19ljG5Lxt5N7J5dwd0NXfeyWJJ8SzaWtCvScJLtLmuPc/99CpNwTcJcmOORVIHPG5LLzAHB5SAcMMjI9an9/Fxy0UpbLqqruJrqu/66oyb7W9XsMB7mXlPusWEqn0BcHHwOK+RhSqcEQV6NxbPt+fItfDN7fzQ/StR1B7W1I9ggRxvJ6qeTIHlgEnwqGooRe7COWcwc2szlhH3g3iLR21AyXBk9gctvJclpQxPWSRmZuVugUYCqMknJHLapRcVqQVJJvQ35bzo6h0ZWUjZlIII9CNjUhGdlAKA4TzKis7sFVQSzMQAANySTsB60BrHU+MYLucpNHdGwQjl7uCRkuT96R1G8I8EGQ/VsjC0BsHQ9Wt7mISWzq8Y9n2duUj7LLsUI29kgEUBmzRK6lWAZWBDKRkEHYgg9RQFbtp3sZ0t5CWtZjy20jElonP7iRj1U/u2O/VD9nIFnoBQCgPhFAVXVuzfTLhuaSzjDZyTHzRZJ8T3ZXPzoDp0/su0qFuZbNGP+0Z5R/ddiv6UBboowoCqAqgYAAwAPIDwoDnQCgPhGdjQFSvOA41ZpbKV7ORjlljAaFjtu1u3sjp9jlPXeuJ04z4o7jUlHgyG4htL+K2lMwtmRFL/AEiORomQp7Sv3TqykggHHPv08cVX/CpPKZP+JbWGivafexavElzbusN9EvK6NuCOpVx1aMncMN1J+IqGUXSe7LVFqhXae/B4f1Pjw3YID2MpYHYxvE65xjKsXUjYnqB1r52eUvqai2lH9UHnw9URvEMkcCiTUimAQ0dhGwd5COhnbGAoPgNture7XdNN6Q8/QoXl66qxJYXTm/j/ADzNX8UcRzX03ezHYbRxjZUXyUf69TVynTUFhGTObk8sh67OCZ4b4gktX9l5VQn2u6kaNx6qw2JHkwKnxHiALjcdpGq24SSO9+kW7e47RJnI6pIOXmRx4jmORggkEGgO2Htz1IdVtm+Mbf6OKAx9Y7Ybq67oTQW7RxvzmLD93Iw93vF58sFPtBc4JxnOBQF24G7aXubuK1uLeNBKwRHjJ2Y7KCpzkE4HUYzQF14ltxZ3UGoRAL3ssdvdgbCRJDyJIw6F0cr7XXlZh5UBcFYHpvQGHrOmJcwyQSD2XGMjqpG6sp8GVgGB8CBQGDwjqLywFZv28DtDPjbLpj2wPAOhSQej0BN0AoBQGNaajFKSIpY5CvvBHVsfHB2oDJoBQCgFAKA+MwAJJwB1JoDzn2zdpAvGNlat/Vkb6xx+9YHbHmgO48zv4CgNXW1y8bB42ZHXoykqR8CNxXxpPRn1NrgWQ8bam8bf1uUIMAtkKcnoAwAYnr0Odiaj9xT6HfvZ9SszTM7FnYsx3LMSSfiT1qVLBGZWn6a8p9kYXxY9P+ZqGrXhTWvE09n7KuL2XYWI82+H7vu+hYLbh+Jfey59dh+QrOne1JcND2Nt7M2lJf3MzffovJfdsy/+i4f7NfyqL8RV/wCTND+kWOMe6j5GLdaTHysiN3fPj2ebZiOmQfInqPM+dT07uquOqMm+9n7FrEHuSfDXRv4PXyKrPCUYqwwR1rTjJSWUeGr0J0Kjp1FhridddERfexbh17rUoZAp7q3YSyP4Arugz5l8beQY+FAb841VZ5LOxwGMs6yyqdwIYD3jFh0wXEaYPXnPlQHZqPB0X7SyxZ3A3V4Ryox8pohhJVPqMjwIoDN4W1o3MbCRO7uIXMdxH4K4AOVPijKVZT5N5g0BH2kBtdSlLMxjvghjydlmiU8yZ6+3Hhh1/ZMNgAKAtNAKAqnFStdXMOnBisTI013ynDNErBViz4CRyQemVjYeJoDI1Xg63dB3Crazxj6ieFQjRkdAQuA6ecbeyR+dAd/DGtNMGhuFEd3DgTRj3TnpJETu0b4JB6jdTuKAnKAUAoDF1PUYreNpp5FjjX3nY4A/9SfAdTQHnXtP7V5L7mtrXmjtejN0eYfxfdT+Hx8fIAawoDK0vT5LiaOCFS8kjBVUeJP+QHUnwAJoDcnHfZEkGlpJb5a4tkLTkdJQd3YA9CvUfwrg5OKA1Do2nd8+/uj3j/oKr3Ff3UdOJsbG2W76tiX5Fx9PH6FyjjCgKowB0ArGbcnln6VTpwpQUILCXBFz7N9CgufpLTxrKF5EVWGQuQWJA8z7Iz1HLtjJrF2xeVrf3apS3c5bxz5eXceM9oa85XXu86RS073z+hA8T6IbO5aDcxkc8LHclTsVJ8Sp2+BUnc1fsrpXVBVOfCXx6/Br55NbYG0JV4OjUeZR4PqvVcPLmT/ZbIhnuYJFU97EhAIzzKjMHBz1H1ibepqhtxTVKnUi8bsn4NpY+jMv2kptXMZPg448m8/VGJYQpp2r9zIqvbylYyHAYGOU/VMc53STKZPgGPjW/sa9/EUlJ8+P+S4+aw/EzLzN3aKs/wA9NqMu+L/K33p6d/EuOtcCwW0s13FY2txAV55LZkAdCi7m2PKVOQP2RA33DDOK3DBJPSru5MCrp+nQ20bgMjyyRCLDDPMsduXL5GDjK586AmuHtA7gvNLIZ7mXHezMMbDokadI4xk4UeJJJJoCaoCHmsxHepOu3fIYZQPEpmSNj/KO+X1518hQELxHPHJeNYyOY3lghe3kxsk0ckroQegf2eYKfeEbDfpQE9w3qv0mBZGXlkBZJk+5JGSrr8OYHB8QQfGgJSgKyh5NYfm/fWSch8+5mfnH++jP50BZqArXE3DHfyx3cMzwXUIIRxl0ZTuUkiz7Sn0wenkKA7NL1y5dT3thMrAkZV4ijeRXvHSQA9cMgI9aA+apqt8Ef6PY8z4PJzzRgZxsWAJyM+Gd/MUBUo3iTH/SJ1W3kPvXEk8ixZ9Gtn7mIehCj47mgIPtJ7Nru5iW4tr2W8jRcpDK4Y4680TrhXJ9Rkj7R2FAaJdCCQQQQcEHYgjwIoBGhYhQCSTgAbkk+AHjQHpXsc7O/oEf0q4H9akXZf7JT9kfxn7R+Q8SQNlsoIIIyD1FAeYrnShaXF1bAYEU7geOVPtIT+ArWTfJ+88D9C9l5Rdm0lqpPPfw+2ngfKpnpC29l2oiO7eFjgToOX+eLJwPUozH8FZG26DqW6qL9D1+EvRr5njPaSg414VuUljxWvzT+RLdr0a8tq/2u8dR/KU5j+qLVT2fbzUjywn45x92VNgzcb6KXNSXyz9ih6bftbzxXCAkxNkqPtIfZdfiVJx6gVvVqMa9KVKX6l5Pin58e7J6bbdlK5tnuLMo6rv6rxXDvwWztdiSWK2uI2B545ArL9pSFdWHwI/xVk+z8p0qk6UljDXg9U/P7HlNlwdWVWnylTl9seTNu8P33f2tvP8A2sMb/wB9A3+te8POEJoFwLS4OmyEBG5pLE9A0ecvCP4oidh/ZlPumgLVQCgFAUu80oXtxqa55SqW0MbjqksQa4V1PmrTofligK7oHHENtJLLcssX0lIpHQnHLcJz29wB84Yz88+NAbWoCB4s0aSdY5bdgl1bvzwM3unIw8b+PI6+ycdNj4UBw0vi6GQiKf8Aqtx0a3nIVs/7NvdlXyZCfl0oCfRwehB+FAcqAiNXvXMiWsDBZWHPJJjPdR5xzAHYuxyqA7ZDMQQhUgSccQChdyMY9o8xPxJ60BT9TsW0wm7tQfomS13aj3UXqZ7cfYZerINmGTsRuBrrts4MEsttfWKd4btghWPcO5XnR1x95AxJ6eyD4k0BaOyzsqWxxdXfLJdfYUbrF8D9p/4ug8PMgbRoBQHn/tHh5dXvP41gf/dBP+D9azb9axfxPa+yU8wqx6OL88+hAVnnsT5uCrKxV1IZGHVWG4Ipo001lPRrqireWlO6pOlU/dPqiS1/XZrxomm5PqlIUICAS2OZjknc4GB4b+dVrW0pWsZKnntPn0XBfziZezNi/hKrqznvPGFpjHzepHVZN465BhT5ANgZ2GdzgeGTucdTXS1fkU3bUaKnUhFJtPL6noXgJMaZYj/ssH6xqa9AfkpkcS6DHeQ905ZGVg8UqHDxSL7rofAj9QSKAhtA4hnikWy1IBZycQXC7RXIHTl+5L5xnGeo2OKAt9AcXbAJ8hnbf9PGgKhoE0lpOsVx/wDnNJMrYGUmPtNAxGxAiChT1PduPuigKn/1AhvNU1NJ/cjaGSJQTt36s8hwPN1PzBoDbtAKA6rm2SRSsiK6nqrAMPyO1AVXsusY47JTGGXLzqyl2KgpM6bITyr7vgBQFvoCu8Iv3pu7k9ZLmRF9Etz3CgenMjv8XNAWKgPjLkYO4PUUBrTh60k+lJpvI3dafdvOJDnlETxN3EYY9WzOw+EPyoDZlAKAUB5+7RpubWLwfcWBf90H/wCKs2/f5fE9p7IxeK0v8f8A2IGs89kKAUAoDruE5lK+Yx+e1dQeJJkNxTdSlKC5rHnobq7HtU73TxCT7Vs5iP8AL70fy5GVfwmtyjPfgpH5ZtG1/DXU6XJPT4PVfIvNSFIwtY0qK6iaCdA8bDcH9CD1UjqCNxQFY0fUprGdLC9dpY5DizvG6uevcXB6CUDo2wcD72RQF0oCr9pNuTYSzL+0titzGfJoD3n6qGX4MaAx9BkEupX8i+73NkM+vLK+P7rp+dAXCgFAKArPAfsx3UXjFe3I+Tyd8v8AhkWgLNQEDwdbmKKaE9Uubn8pJWnX/BIlAT1AKAgdGP8AXb/yBgHz7rJ/QrQE9QCgFAebeIrrvdQvpfO4dR6iLEYP+Gsm+lmol3H6B7LUnG0lN85PySS+uTCqmemFAcXcAEnYAZPyok28I4nOMIucnhJZfwR9LUwfXJLiz7Q6LV2XasbfUVjwSl0vdsAM4ZAzo2PIDvAfINnoK0bGpxh4njPau0XYuV/i/qvub1rRPGCgMHW9JjuoXgmGUceGxUjcMp8GBwQfMUBF8J6nIeezuTm6t+UO2MCaM+5Oo8mwQwHRgw8qA7OPJwmm3zNjH0aYb+JMZAHzJAoDC7NtHlt7QPcjFxMQ8q/dwixon4Y0TPrzUBa6AUAoCuaKO71C/i/tBBcD8SGBsf8AgKfxUBY6A4LEAxYDc4z646f50BzoBQFa4IfvBd3Q6T3UpU+axBbdSPQiHPzoCy0AoDF1W+WCCWdvdijdz8FUt/pQHmKw5u7Uscs2WYnxLHmOfmawriW9UbP1TZND3FlTh3Z8Xr9zvJqI0W0llmK2oxjbmyfJQW/yzUqoVHy89PqUJbVtIvCnl/8AanL/AMUzGvLxZFEa5BcgbqRtnJO432BqWnScHvvgu/0KN5fU7mCt6balNpaxa0zlvtLXRMzYbUKebdm+8xyfl4D4DFQSqOSxwRp0bOnSlv6yl1by/Dkl3JJHdEGeRYYkaWVvdjQZY+p+6PNjgCu6VCdTgQX+1beyj/cevJLj+3xZurs74J+hKZp+Vrpxg43WJTvyIfHoOZvEgeArXo0Y0o4R+d7R2jVvqu/U4LguSXr1f+i7VKZ4oBQELxBoZmaKeGTubmEnu5CvMrK2zRypkc8bbHGQQQpB23Ax7/Q57l4xcyx/R0ZXMMaMO8dDzL3jsx9gMA3IAMkDJI2oCxUAoBQCgK7qjiPUrJs472K5hI8yO7mX4kBJP7xoDGstcu+a4IgW4iinkjAjZUmAXHVXIjfqd+ZTgDYmgM2Di61LBJHaBycBLhGhJPkpcBX/AAkigJ4UBA8c6q1tZTPHvMwEcAHUyykImPxMD8jQGdoGlra20Fsu4ijRM+fKACT6k5PzoCQoBQGv+2/WBBppjJwbiRIs+IXPO5+HKpX8QrmWd144ktBQdWKqPEcrPw5nn684k8Il+bf6CqFOx5zZ6679qsdm2h4v0Xr4GDZSvPKBIxZRuR4benTrip6kYUYdlYZlWVa42jdJV5OUVq1y07uHHBYYt3WKNWeRtljjXmY/BRVOFKdR6Hpbm+trSOJPwXHy5eOEdfGWnTWEsAlZRO0ZdoQObulY4UM+cFzytnGw23Oauxto7m6zy1Xbdd3CrQSWE0lxxnj4sr02tTNtz4+AA/XrX2NrSjyOa23r6qsOphdyS+fH5nprsa0ZINLt35FEsymSR8e0wZiy8zdThStWOBkOTk8viXmh8FAKAUAoBQCgFAKAUBVOOH7uXTZ8e5eohPkJopIc/DmZB86A58JHlutUh8rpZB8JbeI7fiDfrQHBcya0c+7bWa8o8mnlPM3x5YlHzNAWugKjrBFxqtpbdUtY3upBjbnOYYgfUZlb8I+YFuoBQCgPN/8ASE17vr9LZTlbZMH+eTDN8fZEY+OaA1ZQG7+x7s0t7mz+lXiOxkc92okdByLtk8pBOWDfIDzr44p8TuFWcM7jaz0ZuDSNCtbNSLeGOEY9oqoBOPvN1PzNfTg8m8ca6b2+uLr7LueT0RfZTbw9kDPrmgImwtGlljiTd5HVFHqxCj9TQHtPTrNYYo4U2WNFRR6KAo/QUBk0BxdwNyQPjQHFJlPRgfgQaA7KAUAoBQCgFAKAgeOdMe4sZ44/2oUPF595EwkTHxZQPnQELoGqpJqEdwn7O/sUdf54HPMp9QswH4DQGZE3Jrcin99YxlfUwzOGH5SLQFsoClcADvrnU745+tue5jz0Mdsvdgr5AsXNAXWgFAYesailtBLcSe5EjO3wUZwPU9KA8ZapfvPNJPIcvI7Ox9WOTj0oDno2mvczxW8fvyuqL6cxxk+g6n0FAexII4bG0VSQkFvEBzHwVF6nzOB8SaA1N2ncZ3psnkX+qwTERxxlczyBw2TKx2hBQHCqObJ3I6VRp38Ktf3VPXHF+nUmlRcYb0jQ9XiEufZtw/NNK10jNELdS6S4HL3q7ou4wRndh5eWRWffXyt91LVtrTu/nAmo0XPL5G97PjW4uIY5Lez5Q6K3PPIEX2gD7CJzuw+PJmubjatvRbjq2ui9TqFtOSyYtxb3k2e/vpFB/d2qLAv9888vzDj5VlVdu1H/ANOKXx19CzGyj+pmG3Bdmx5pIjM33ppJJT+bMaoz2ndS/X9CZW1Ncji/A9gelsinwKFkI+DKQRXMdo3Sed9n129N8jsW0vbT27K5eVR1tbpu8Vh5Ryn24zjOMkjJ32rTtttyTxWWnVenoV6lmuMC3cH8VRX8TOitHJG3JPA/vxP5HzB8G8fQggeijJSSlF6MoNNPDJ+uj4KAx4rkGR4/FQjfhfIH6o/5UBkUAoBQGu+JuHZbR1vrZgYbeZrlrcqSyhwVuBA2fddWL8hGzLkHfFASnGKN/U9UtgZfo5LMqbmS3mUB+QfaIHK4Hjy0By1njy1FvzWs0dxPKOW2hjYM7u2ygqDlQDuxOMYOaAleD9EFlZwW2clE9tvvOxLO2++7ljQEzQEHxTr5tljSNO9uJiVhjJ5RsMs7tvyogIJIGdwBuRUNevCjB1J8EdQg5vdRpztlvbpbaNZrmSQzP7aoO7gAUZ5Qg3bcgjnZj7NZ2z7+d1VlnCilw5livQVOK6mm61yqbQ7JuDXcm9lMkQAxAyMY3JPV1I8ANvENk9QN8Tae03RahSevP0Llvb76zLgXbWdavZIngmEckVpLC08gBMk8YdJQRGAFTlUczYzzFCAADSe0o1aMYLSU013J6r5v6nxW7jJvkmT13aW97ByuEmhkAIIOQfIqw6H1BzXnITq29TK7MkaDUZx11RXR2c6ZF9Y8XsruTJI3KPjlgPzq7/VLufZUvJLJD+GpLVmHr2uJLB9Fs1Igb6syxKAGB2MNovSRyMgsPZUZJNSW9vKFT3tZ9rjhv5y6JdOL4HNSonHdhw/miLHoWmSKFknIBVQsUCH6uFQMAD+0fGxc/BQBnNKvWi8xp+LfGT+y7vPJNCD4y8uhN1VJRQCgFAV25P0TU7S8T2VuXFrcjwbnH1THwyGAGT4HFei2Hct5ov4r7/z4lC8prSaNo16IoCgIHiGU28kV5v3aAx3I8omIIlPn3bAE+SPIfAUBOqcjI3FAfaAUAIoCtW+g3FsDHZTxpCclIpomkERO+ImWRCEzk8hzjOxA2oDI4d4XitS8uBJcSsWluCiqzE7YUAewoGwUfPJJJAnaAgNd4vt7Zu6y00/hbwjnk/EBtGP4nIFR1KsKcd6bwjqMXJ4SKLrWo3Ynj1G5jUQorxtBEDI8MchVjI7j9oQyLzBRgL0zg1gXd5Tvc0Iac03zfTuzyzzLtKlKj234k3/V7uL91PE2/g6n/mPzFYf92hPnFrwZd7M11Rj2vC1nGwZLWEMOh7tSR8CRtUkryvJYc35nKpU1wSPupcQRRN3SnvZz7sEWGc/zeCL/ABNgCvlO2nNbz0j1fD933ISqJaLV9CFSKexLXkzh1mcG7QDaLOEV4mxkrGOVWz1ALbYq05U7j+zBYwuz382n3viu/QixKn23z4/zuM++4JspWLmHlYkkmNmjyT1JCEAn1xUUNoXEFhSz8Un9Tt0Kb1wLfg2yj9ruA/LuO8Ly4+AckfkK+Sv7iWm9j4YX0wFQprkZmm6d7f0iUfWEcqLtiFPuJjYE7FiOp26AVHVq9n3ceHPvfV/b1bOow13n/olarkgoBQCgFAQPESd7cadbL7z3cch9EgzIx/RR+KtrYdNuu58kvqU7yWIJGza9UZooD4y5GDuD1FAVlEk07ZVeWy8FQFpLYeSqPalh8lXLJ0AZccgE/YX0c8aywyLJG3R0IYH5igMigFAfCcbmgKrfccRljHZxtduNiyELCp/jnPs/JOY+lVbi8o267ctenMkhSnP8qIe6ivLkf1m5KL/YWpMS/B595W+K8gPl4Vh19uTk8UlhdXq/Lh9S5CzS/MzhZ2DwryQRW8a9SAWOT5sQoJPqayp1VUe9UlJv+d5ZjFxWIpI5SPej3Utm9DJIn6921fErd8XJeCf3R9/udxWdQ0GNmLzaYysT7T2ky7+pGYix8fdNXqdzKKxCt4Sj/wDX1IJU1xcPJ/6Ouw0fS2cRs06uekNxJNET6BWK8/yzXVSveJbySa6xUX9M4EYUm8PPjkumnaZDAvJDEka+IRQufjjqfjWXUrTqvM5NlmMIx4I+6rAJIJY23Vo3U/AqRSlJxqRkuTQmsxaMXha4MllayNuzQxkn15Bn9akuoqFecVyb+p8pPME+4lKrnYoBQCgFAKAxdS1COCJppnCRoMsx/wAh5k9AB1qSlSlVkoQWWz5KSissdn+lySySancoUeVQltE3WKDOcsPB3PtEeAAHpXtLK0VtS3OfP4mPWqupLJeauEQoBQCgK/qXCcUkhnheS1nO7SwNy85/2sZBjl/EpPqKAx4LbVYzy9/aXCj7UkbwyH+bkLJ+Sj4CgMbXda1G2hknlTT0jjUlna4mwPAeyIMkk4AAOSTgUBWNP+m6lGsmpERwndbOLmRWHgbg5LN592TjzHhXntobWabp0H8X6evl1L1C1z2plmhiVFCqoVQMBVGAB5ADYV51tyeWaCWOBzr4BQCgFAdVzbpIpSRVdT1VgGB+IOxrqMpReYvDPjSejONnaLEvKmQvguSQPRc9B6DYeGK+zm5vMuIjFLgYPFV73Nncy/difHxIwv8AiIqW0p+8rwj1aOast2DZ0cEzxtY23durhYo1YqejBACCOoOfA13fRlG4nvLGW/qc0GnBYJyqhKKAUAoBQEDqnFMUb9xCrXNyekEI5mHT9oRtGBkZLdBvir9rs2tcapYXV/bqQVLiEPiZug8FTTSpd6oVZkPNDaJvFEfBnP72QefQb4ztj1NpZUraOI8eb5mbVrSqPU2BVwiFAKAUAoBQCgNd8Vv9L1JLUnMFmizSr4PNJnuwwx0VQX+LCsjbF06VHcjxl9OfoWrWnvTy+RK15I1BQCgFAKAUAoBQFe1aL6Ze2unruistxdeQjjOUQ/zyY28hmt/YltmTrPlovjzKN5U03EWnXOBra4czJ3ltcHrPbt3bN4/WD3ZPxAn1r0NSlCqsTSaKMZOOqZAT8N6vD+yubW6XP7+Nonx5ZjypPrgVmVNi20vy5Xj65LEbuouOpjPPq6EBtLVx4tHdR/5Ng1VlsFcqny/clV71ic1vdTPTSX+dzAP9a4/oMv8AmvL9z7+NXQyksdXkxiC0g8zJM8pH4URQf71TQ2DBfmm34Y9Th3suSMhOAJJv/vb6WRfGGAC3jO2MMQS7j4sK0KGzrejrGOX1epBOvOfFlp0TQ7e0Tu7aFIl8QowT6s3Vj6kk1eISRoBQCgFAKAUAoBQGtbV+XVdUjbZi1vIv8SGFVyPQFSK83t6D3oS5ao0LJrDRN158vCgFAKAUAoBQERxHri2qDCmSaQ8sEK+9I52AA8umT4flVuztJ3NTdjw5voRVaqpxyye4C4aa0ieSch7u4bnuHHTP2Y1/hQbD5mva0qUaUFCPBGRKTk8stFSHIoBQCgFAKAUAoBQCgFAKAUAoBQFE7RNBm7yLUrNee4gUpLD4zQk5Kj+JTkj/AFIANa7to3FJ05eHcySnUdOW8jH0DXobyPvIWz95Ds6HydfA/p5V4y4tqlvPdmvR/A16dSM1lEpVc7FAKAUAoCvapxQBL9FtIzdXZ6RRn2U9ZpOiAf8AzGc1p2ezKtx2n2Y9fQr1bmMNFqywcHcGmCQ3l24nvXGC49yJf7OAHoPNup+Zz6uhQhQhuQWF/OJlzm5vLLhUxyKAUAoBQCgFAKAUAoBQCgFAKAUAoBQFS4l7P7a6k+kKXtrn/wDYgPIx/nHRx0677YzXE6cakd2ayj6pNPKK5Jo2t22ym2v0HQn6iU/8H6msqtsWhPWDcfmvn6lmN3NcdTBk4tuotp9JvVPiY171fk4ABqjLYNT9M1/PMnV6uaOI4+Hhp+o//wA//uqP+hV/+Ufn6H38bDozIi1zUZ9rbSZxn7VwwhA9eVtyPgamp7Bl+ufkjmV70Rn23A1/db6heCOM9bezBUH0aZvax4EfrWpb7Mt6Oqjl9Xr+3yK07ipPmXfQdAt7OPuraFIk8eUbsfN2O7H1JNaBASVAKAUAoBQCgFAKAUAoBQCgFAf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548" name="Picture 212" descr="http://detsad-kitty.ru/uploads/posts/2010-07/1279006027_629b7661d470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044" y="3260576"/>
            <a:ext cx="2972956" cy="372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528" y="332656"/>
            <a:ext cx="8540750" cy="54070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solidFill>
                  <a:schemeClr val="bg1"/>
                </a:solidFill>
              </a:rPr>
              <a:t>2. Представьте в виде неправильной дроби числа:</a:t>
            </a:r>
          </a:p>
          <a:p>
            <a:pPr>
              <a:buFont typeface="Wingdings" pitchFamily="2" charset="2"/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609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001224"/>
              </p:ext>
            </p:extLst>
          </p:nvPr>
        </p:nvGraphicFramePr>
        <p:xfrm>
          <a:off x="467097" y="1701379"/>
          <a:ext cx="1189038" cy="194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1" name="Формула" r:id="rId3" imgW="241200" imgH="393480" progId="Equation.3">
                  <p:embed/>
                </p:oleObj>
              </mc:Choice>
              <mc:Fallback>
                <p:oleObj name="Формула" r:id="rId3" imgW="24120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97" y="1701379"/>
                        <a:ext cx="1189038" cy="194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295107"/>
              </p:ext>
            </p:extLst>
          </p:nvPr>
        </p:nvGraphicFramePr>
        <p:xfrm>
          <a:off x="2122860" y="1701379"/>
          <a:ext cx="1127125" cy="194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2" name="Формула" r:id="rId5" imgW="228600" imgH="393480" progId="Equation.3">
                  <p:embed/>
                </p:oleObj>
              </mc:Choice>
              <mc:Fallback>
                <p:oleObj name="Формула" r:id="rId5" imgW="22860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860" y="1701379"/>
                        <a:ext cx="1127125" cy="194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24789"/>
              </p:ext>
            </p:extLst>
          </p:nvPr>
        </p:nvGraphicFramePr>
        <p:xfrm>
          <a:off x="3635747" y="1772816"/>
          <a:ext cx="1190625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3" name="Формула" r:id="rId7" imgW="241200" imgH="393480" progId="Equation.3">
                  <p:embed/>
                </p:oleObj>
              </mc:Choice>
              <mc:Fallback>
                <p:oleObj name="Формула" r:id="rId7" imgW="24120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747" y="1772816"/>
                        <a:ext cx="1190625" cy="194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018733"/>
              </p:ext>
            </p:extLst>
          </p:nvPr>
        </p:nvGraphicFramePr>
        <p:xfrm>
          <a:off x="5220072" y="1772816"/>
          <a:ext cx="1065213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4" name="Формула" r:id="rId9" imgW="215640" imgH="393480" progId="Equation.3">
                  <p:embed/>
                </p:oleObj>
              </mc:Choice>
              <mc:Fallback>
                <p:oleObj name="Формула" r:id="rId9" imgW="21564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772816"/>
                        <a:ext cx="1065213" cy="194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944780"/>
              </p:ext>
            </p:extLst>
          </p:nvPr>
        </p:nvGraphicFramePr>
        <p:xfrm>
          <a:off x="6804397" y="1772816"/>
          <a:ext cx="1189038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5" name="Формула" r:id="rId11" imgW="241200" imgH="393480" progId="Equation.3">
                  <p:embed/>
                </p:oleObj>
              </mc:Choice>
              <mc:Fallback>
                <p:oleObj name="Формула" r:id="rId11" imgW="24120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397" y="1772816"/>
                        <a:ext cx="1189038" cy="194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100" name="Picture 20" descr="http://i7.pixs.ru/storage/7/6/2/multpictna_8084057_11217762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246" y="3192264"/>
            <a:ext cx="2334754" cy="353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96" name="Picture 24" descr="http://mult-pict.narod.ru/belfon/mult-pict.narod.ru13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112" y="3237284"/>
            <a:ext cx="3740023" cy="358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 txBox="1">
            <a:spLocks noRot="1" noChangeArrowheads="1"/>
          </p:cNvSpPr>
          <p:nvPr/>
        </p:nvSpPr>
        <p:spPr>
          <a:xfrm>
            <a:off x="309880" y="302221"/>
            <a:ext cx="8540750" cy="54070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3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Вычислите: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156607"/>
              </p:ext>
            </p:extLst>
          </p:nvPr>
        </p:nvGraphicFramePr>
        <p:xfrm>
          <a:off x="637321" y="980172"/>
          <a:ext cx="2565388" cy="1500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1" name="Формула" r:id="rId4" imgW="672840" imgH="393480" progId="Equation.3">
                  <p:embed/>
                </p:oleObj>
              </mc:Choice>
              <mc:Fallback>
                <p:oleObj name="Формула" r:id="rId4" imgW="672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321" y="980172"/>
                        <a:ext cx="2565388" cy="15008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587350"/>
              </p:ext>
            </p:extLst>
          </p:nvPr>
        </p:nvGraphicFramePr>
        <p:xfrm>
          <a:off x="539552" y="2564904"/>
          <a:ext cx="2746364" cy="1576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2" name="Формула" r:id="rId6" imgW="685800" imgH="393480" progId="Equation.3">
                  <p:embed/>
                </p:oleObj>
              </mc:Choice>
              <mc:Fallback>
                <p:oleObj name="Формула" r:id="rId6" imgW="6858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564904"/>
                        <a:ext cx="2746364" cy="15769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903358"/>
              </p:ext>
            </p:extLst>
          </p:nvPr>
        </p:nvGraphicFramePr>
        <p:xfrm>
          <a:off x="4917220" y="765844"/>
          <a:ext cx="3192462" cy="194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3" name="Формула" r:id="rId8" imgW="647640" imgH="393480" progId="Equation.3">
                  <p:embed/>
                </p:oleObj>
              </mc:Choice>
              <mc:Fallback>
                <p:oleObj name="Формула" r:id="rId8" imgW="6476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7220" y="765844"/>
                        <a:ext cx="3192462" cy="194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658980"/>
              </p:ext>
            </p:extLst>
          </p:nvPr>
        </p:nvGraphicFramePr>
        <p:xfrm>
          <a:off x="4932040" y="2492896"/>
          <a:ext cx="2817812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4" name="Формула" r:id="rId10" imgW="571320" imgH="393480" progId="Equation.3">
                  <p:embed/>
                </p:oleObj>
              </mc:Choice>
              <mc:Fallback>
                <p:oleObj name="Формула" r:id="rId10" imgW="5713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492896"/>
                        <a:ext cx="2817812" cy="194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151797"/>
              </p:ext>
            </p:extLst>
          </p:nvPr>
        </p:nvGraphicFramePr>
        <p:xfrm>
          <a:off x="3059832" y="908720"/>
          <a:ext cx="1218525" cy="164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5" name="Формула" r:id="rId12" imgW="291960" imgH="393480" progId="Equation.3">
                  <p:embed/>
                </p:oleObj>
              </mc:Choice>
              <mc:Fallback>
                <p:oleObj name="Формула" r:id="rId12" imgW="2919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908720"/>
                        <a:ext cx="1218525" cy="1643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164334"/>
              </p:ext>
            </p:extLst>
          </p:nvPr>
        </p:nvGraphicFramePr>
        <p:xfrm>
          <a:off x="3214477" y="2850658"/>
          <a:ext cx="850896" cy="1135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6" name="Формула" r:id="rId14" imgW="152280" imgH="203040" progId="Equation.3">
                  <p:embed/>
                </p:oleObj>
              </mc:Choice>
              <mc:Fallback>
                <p:oleObj name="Формула" r:id="rId14" imgW="1522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477" y="2850658"/>
                        <a:ext cx="850896" cy="11359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741737"/>
              </p:ext>
            </p:extLst>
          </p:nvPr>
        </p:nvGraphicFramePr>
        <p:xfrm>
          <a:off x="7917616" y="837282"/>
          <a:ext cx="1271515" cy="17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7" name="Формула" r:id="rId16" imgW="291960" imgH="393480" progId="Equation.3">
                  <p:embed/>
                </p:oleObj>
              </mc:Choice>
              <mc:Fallback>
                <p:oleObj name="Формула" r:id="rId16" imgW="2919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7616" y="837282"/>
                        <a:ext cx="1271515" cy="171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045198"/>
              </p:ext>
            </p:extLst>
          </p:nvPr>
        </p:nvGraphicFramePr>
        <p:xfrm>
          <a:off x="7646684" y="2921524"/>
          <a:ext cx="70961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8" name="Формула" r:id="rId18" imgW="126720" imgH="203040" progId="Equation.3">
                  <p:embed/>
                </p:oleObj>
              </mc:Choice>
              <mc:Fallback>
                <p:oleObj name="Формула" r:id="rId18" imgW="12672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6684" y="2921524"/>
                        <a:ext cx="709613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Rot="1" noChangeArrowheads="1"/>
          </p:cNvSpPr>
          <p:nvPr/>
        </p:nvSpPr>
        <p:spPr>
          <a:xfrm>
            <a:off x="285720" y="188640"/>
            <a:ext cx="8540750" cy="54070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3200" kern="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Вычислите: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920135"/>
              </p:ext>
            </p:extLst>
          </p:nvPr>
        </p:nvGraphicFramePr>
        <p:xfrm>
          <a:off x="456750" y="836712"/>
          <a:ext cx="2179638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7" name="Формула" r:id="rId3" imgW="571320" imgH="393480" progId="Equation.3">
                  <p:embed/>
                </p:oleObj>
              </mc:Choice>
              <mc:Fallback>
                <p:oleObj name="Формула" r:id="rId3" imgW="5713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50" y="836712"/>
                        <a:ext cx="2179638" cy="1500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779555"/>
              </p:ext>
            </p:extLst>
          </p:nvPr>
        </p:nvGraphicFramePr>
        <p:xfrm>
          <a:off x="434752" y="2379613"/>
          <a:ext cx="2084387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8" name="Формула" r:id="rId5" imgW="520560" imgH="393480" progId="Equation.3">
                  <p:embed/>
                </p:oleObj>
              </mc:Choice>
              <mc:Fallback>
                <p:oleObj name="Формула" r:id="rId5" imgW="520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752" y="2379613"/>
                        <a:ext cx="2084387" cy="157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975496"/>
              </p:ext>
            </p:extLst>
          </p:nvPr>
        </p:nvGraphicFramePr>
        <p:xfrm>
          <a:off x="4982713" y="622399"/>
          <a:ext cx="2316162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9" name="Формула" r:id="rId7" imgW="469800" imgH="393480" progId="Equation.3">
                  <p:embed/>
                </p:oleObj>
              </mc:Choice>
              <mc:Fallback>
                <p:oleObj name="Формула" r:id="rId7" imgW="4698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2713" y="622399"/>
                        <a:ext cx="2316162" cy="194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421572"/>
              </p:ext>
            </p:extLst>
          </p:nvPr>
        </p:nvGraphicFramePr>
        <p:xfrm>
          <a:off x="5093786" y="2276872"/>
          <a:ext cx="325755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0" name="Формула" r:id="rId9" imgW="660240" imgH="393480" progId="Equation.3">
                  <p:embed/>
                </p:oleObj>
              </mc:Choice>
              <mc:Fallback>
                <p:oleObj name="Формула" r:id="rId9" imgW="6602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3786" y="2276872"/>
                        <a:ext cx="3257550" cy="194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790185"/>
              </p:ext>
            </p:extLst>
          </p:nvPr>
        </p:nvGraphicFramePr>
        <p:xfrm>
          <a:off x="2544299" y="836698"/>
          <a:ext cx="847725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1" name="Формула" r:id="rId11" imgW="203040" imgH="393480" progId="Equation.3">
                  <p:embed/>
                </p:oleObj>
              </mc:Choice>
              <mc:Fallback>
                <p:oleObj name="Формула" r:id="rId11" imgW="2030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299" y="836698"/>
                        <a:ext cx="847725" cy="164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621059"/>
              </p:ext>
            </p:extLst>
          </p:nvPr>
        </p:nvGraphicFramePr>
        <p:xfrm>
          <a:off x="7544959" y="693822"/>
          <a:ext cx="1271515" cy="17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2" name="Формула" r:id="rId13" imgW="291960" imgH="393480" progId="Equation.3">
                  <p:embed/>
                </p:oleObj>
              </mc:Choice>
              <mc:Fallback>
                <p:oleObj name="Формула" r:id="rId13" imgW="2919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4959" y="693822"/>
                        <a:ext cx="1271515" cy="171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590076"/>
              </p:ext>
            </p:extLst>
          </p:nvPr>
        </p:nvGraphicFramePr>
        <p:xfrm>
          <a:off x="8100511" y="2835672"/>
          <a:ext cx="71437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3" name="Формула" r:id="rId15" imgW="152280" imgH="177480" progId="Equation.3">
                  <p:embed/>
                </p:oleObj>
              </mc:Choice>
              <mc:Fallback>
                <p:oleObj name="Формула" r:id="rId15" imgW="15228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511" y="2835672"/>
                        <a:ext cx="714375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243481"/>
              </p:ext>
            </p:extLst>
          </p:nvPr>
        </p:nvGraphicFramePr>
        <p:xfrm>
          <a:off x="2339752" y="2308175"/>
          <a:ext cx="143827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4" name="Формула" r:id="rId17" imgW="330120" imgH="393480" progId="Equation.3">
                  <p:embed/>
                </p:oleObj>
              </mc:Choice>
              <mc:Fallback>
                <p:oleObj name="Формула" r:id="rId17" imgW="33012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308175"/>
                        <a:ext cx="1438275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42" name="Picture 22" descr="http://detsad-kitty.ru/uploads/posts/2010-07/1279006119_4ac0537c2982.gi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939" y="3375470"/>
            <a:ext cx="3286312" cy="367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Поле 4"/>
          <p:cNvSpPr txBox="1">
            <a:spLocks noChangeArrowheads="1"/>
          </p:cNvSpPr>
          <p:nvPr/>
        </p:nvSpPr>
        <p:spPr bwMode="auto">
          <a:xfrm>
            <a:off x="1907704" y="188640"/>
            <a:ext cx="482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chemeClr val="bg1"/>
                </a:solidFill>
                <a:latin typeface="Arial" charset="0"/>
              </a:rPr>
              <a:t>Задача 1.</a:t>
            </a:r>
          </a:p>
        </p:txBody>
      </p:sp>
      <p:sp>
        <p:nvSpPr>
          <p:cNvPr id="7171" name="Поле 5"/>
          <p:cNvSpPr txBox="1">
            <a:spLocks noChangeArrowheads="1"/>
          </p:cNvSpPr>
          <p:nvPr/>
        </p:nvSpPr>
        <p:spPr bwMode="auto">
          <a:xfrm>
            <a:off x="900113" y="1844675"/>
            <a:ext cx="5256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latin typeface="Arial" charset="0"/>
            </a:endParaRPr>
          </a:p>
        </p:txBody>
      </p:sp>
      <p:sp>
        <p:nvSpPr>
          <p:cNvPr id="7186" name="Поле 18"/>
          <p:cNvSpPr txBox="1">
            <a:spLocks noChangeArrowheads="1"/>
          </p:cNvSpPr>
          <p:nvPr/>
        </p:nvSpPr>
        <p:spPr bwMode="auto">
          <a:xfrm>
            <a:off x="50329" y="936734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Arial" charset="0"/>
              </a:rPr>
              <a:t>     </a:t>
            </a:r>
            <a:r>
              <a:rPr lang="ru-RU" altLang="ru-RU" sz="2800" b="1" dirty="0">
                <a:solidFill>
                  <a:schemeClr val="bg1"/>
                </a:solidFill>
                <a:latin typeface="Arial" charset="0"/>
              </a:rPr>
              <a:t>Пятачок принес для Винни два бочонка  с медом. Масса одного  бочонка </a:t>
            </a:r>
            <a:r>
              <a:rPr lang="en-US" altLang="ru-RU" sz="2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800" b="1" dirty="0">
                <a:solidFill>
                  <a:schemeClr val="bg1"/>
                </a:solidFill>
                <a:latin typeface="Arial" charset="0"/>
              </a:rPr>
              <a:t>5  4/7 кг и он легче второго на</a:t>
            </a:r>
            <a:r>
              <a:rPr lang="en-US" altLang="ru-RU" sz="2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800" b="1" dirty="0">
                <a:solidFill>
                  <a:schemeClr val="bg1"/>
                </a:solidFill>
                <a:latin typeface="Arial" charset="0"/>
              </a:rPr>
              <a:t> 1  5/7 кг. Сколько меда было в двух бочонках? </a:t>
            </a:r>
          </a:p>
        </p:txBody>
      </p:sp>
      <p:pic>
        <p:nvPicPr>
          <p:cNvPr id="70660" name="Picture 4" descr="http://muzotkrytka.narod.ru/DR/1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244" y="2752616"/>
            <a:ext cx="542925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71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оле 5"/>
          <p:cNvSpPr txBox="1">
            <a:spLocks noChangeArrowheads="1"/>
          </p:cNvSpPr>
          <p:nvPr/>
        </p:nvSpPr>
        <p:spPr bwMode="auto">
          <a:xfrm>
            <a:off x="1187450" y="404813"/>
            <a:ext cx="655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8195" name="Поле 6"/>
          <p:cNvSpPr txBox="1">
            <a:spLocks noChangeArrowheads="1"/>
          </p:cNvSpPr>
          <p:nvPr/>
        </p:nvSpPr>
        <p:spPr bwMode="auto">
          <a:xfrm>
            <a:off x="1403350" y="476250"/>
            <a:ext cx="432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chemeClr val="tx2">
                    <a:lumMod val="10000"/>
                  </a:schemeClr>
                </a:solidFill>
                <a:latin typeface="Arial" charset="0"/>
              </a:rPr>
              <a:t>Решение:</a:t>
            </a:r>
          </a:p>
        </p:txBody>
      </p:sp>
      <p:sp>
        <p:nvSpPr>
          <p:cNvPr id="8196" name="Поле 7"/>
          <p:cNvSpPr txBox="1">
            <a:spLocks noChangeArrowheads="1"/>
          </p:cNvSpPr>
          <p:nvPr/>
        </p:nvSpPr>
        <p:spPr bwMode="auto">
          <a:xfrm>
            <a:off x="1619250" y="1916113"/>
            <a:ext cx="698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</p:txBody>
      </p:sp>
      <p:grpSp>
        <p:nvGrpSpPr>
          <p:cNvPr id="10248" name="Группа 8"/>
          <p:cNvGrpSpPr>
            <a:grpSpLocks/>
          </p:cNvGrpSpPr>
          <p:nvPr/>
        </p:nvGrpSpPr>
        <p:grpSpPr bwMode="auto">
          <a:xfrm>
            <a:off x="1258888" y="1628775"/>
            <a:ext cx="7058025" cy="923925"/>
            <a:chOff x="793" y="1026"/>
            <a:chExt cx="4446" cy="636"/>
          </a:xfrm>
        </p:grpSpPr>
        <p:sp>
          <p:nvSpPr>
            <p:cNvPr id="8231" name="Поле 9"/>
            <p:cNvSpPr txBox="1">
              <a:spLocks noChangeArrowheads="1"/>
            </p:cNvSpPr>
            <p:nvPr/>
          </p:nvSpPr>
          <p:spPr bwMode="auto">
            <a:xfrm>
              <a:off x="793" y="1117"/>
              <a:ext cx="273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232" name="Поле 10"/>
            <p:cNvSpPr txBox="1">
              <a:spLocks noChangeArrowheads="1"/>
            </p:cNvSpPr>
            <p:nvPr/>
          </p:nvSpPr>
          <p:spPr bwMode="auto">
            <a:xfrm>
              <a:off x="929" y="1026"/>
              <a:ext cx="227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233" name="Поле 11"/>
            <p:cNvSpPr txBox="1">
              <a:spLocks noChangeArrowheads="1"/>
            </p:cNvSpPr>
            <p:nvPr/>
          </p:nvSpPr>
          <p:spPr bwMode="auto">
            <a:xfrm>
              <a:off x="975" y="1344"/>
              <a:ext cx="40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 sz="2000">
                <a:solidFill>
                  <a:schemeClr val="tx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8234" name="Линия 12"/>
            <p:cNvSpPr>
              <a:spLocks noChangeShapeType="1"/>
            </p:cNvSpPr>
            <p:nvPr/>
          </p:nvSpPr>
          <p:spPr bwMode="auto">
            <a:xfrm>
              <a:off x="930" y="125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8235" name="Поле 13"/>
            <p:cNvSpPr txBox="1">
              <a:spLocks noChangeArrowheads="1"/>
            </p:cNvSpPr>
            <p:nvPr/>
          </p:nvSpPr>
          <p:spPr bwMode="auto">
            <a:xfrm>
              <a:off x="930" y="1249"/>
              <a:ext cx="317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36" name="Поле 14"/>
            <p:cNvSpPr txBox="1">
              <a:spLocks noChangeArrowheads="1"/>
            </p:cNvSpPr>
            <p:nvPr/>
          </p:nvSpPr>
          <p:spPr bwMode="auto">
            <a:xfrm>
              <a:off x="1202" y="1117"/>
              <a:ext cx="317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8237" name="Поле 15"/>
            <p:cNvSpPr txBox="1">
              <a:spLocks noChangeArrowheads="1"/>
            </p:cNvSpPr>
            <p:nvPr/>
          </p:nvSpPr>
          <p:spPr bwMode="auto">
            <a:xfrm>
              <a:off x="1383" y="1117"/>
              <a:ext cx="182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38" name="Поле 16"/>
            <p:cNvSpPr txBox="1">
              <a:spLocks noChangeArrowheads="1"/>
            </p:cNvSpPr>
            <p:nvPr/>
          </p:nvSpPr>
          <p:spPr bwMode="auto">
            <a:xfrm>
              <a:off x="1565" y="1026"/>
              <a:ext cx="181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239" name="Поле 17"/>
            <p:cNvSpPr txBox="1">
              <a:spLocks noChangeArrowheads="1"/>
            </p:cNvSpPr>
            <p:nvPr/>
          </p:nvSpPr>
          <p:spPr bwMode="auto">
            <a:xfrm>
              <a:off x="1519" y="1298"/>
              <a:ext cx="31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 sz="2000">
                <a:solidFill>
                  <a:schemeClr val="tx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8240" name="Линия 18"/>
            <p:cNvSpPr>
              <a:spLocks noChangeShapeType="1"/>
            </p:cNvSpPr>
            <p:nvPr/>
          </p:nvSpPr>
          <p:spPr bwMode="auto">
            <a:xfrm>
              <a:off x="1565" y="1253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8241" name="Поле 19"/>
            <p:cNvSpPr txBox="1">
              <a:spLocks noChangeArrowheads="1"/>
            </p:cNvSpPr>
            <p:nvPr/>
          </p:nvSpPr>
          <p:spPr bwMode="auto">
            <a:xfrm>
              <a:off x="1565" y="1249"/>
              <a:ext cx="272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42" name="Поле 20"/>
            <p:cNvSpPr txBox="1">
              <a:spLocks noChangeArrowheads="1"/>
            </p:cNvSpPr>
            <p:nvPr/>
          </p:nvSpPr>
          <p:spPr bwMode="auto">
            <a:xfrm>
              <a:off x="1882" y="1117"/>
              <a:ext cx="182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8243" name="Поле 21"/>
            <p:cNvSpPr txBox="1">
              <a:spLocks noChangeArrowheads="1"/>
            </p:cNvSpPr>
            <p:nvPr/>
          </p:nvSpPr>
          <p:spPr bwMode="auto">
            <a:xfrm>
              <a:off x="2064" y="1117"/>
              <a:ext cx="272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244" name="Поле 22"/>
            <p:cNvSpPr txBox="1">
              <a:spLocks noChangeArrowheads="1"/>
            </p:cNvSpPr>
            <p:nvPr/>
          </p:nvSpPr>
          <p:spPr bwMode="auto">
            <a:xfrm>
              <a:off x="2245" y="1026"/>
              <a:ext cx="227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8245" name="Поле 23"/>
            <p:cNvSpPr txBox="1">
              <a:spLocks noChangeArrowheads="1"/>
            </p:cNvSpPr>
            <p:nvPr/>
          </p:nvSpPr>
          <p:spPr bwMode="auto">
            <a:xfrm>
              <a:off x="2245" y="1389"/>
              <a:ext cx="363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 sz="2000">
                <a:solidFill>
                  <a:schemeClr val="tx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8246" name="Линия 24"/>
            <p:cNvSpPr>
              <a:spLocks noChangeShapeType="1"/>
            </p:cNvSpPr>
            <p:nvPr/>
          </p:nvSpPr>
          <p:spPr bwMode="auto">
            <a:xfrm>
              <a:off x="2291" y="125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8247" name="Поле 25"/>
            <p:cNvSpPr txBox="1">
              <a:spLocks noChangeArrowheads="1"/>
            </p:cNvSpPr>
            <p:nvPr/>
          </p:nvSpPr>
          <p:spPr bwMode="auto">
            <a:xfrm>
              <a:off x="2245" y="1249"/>
              <a:ext cx="181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48" name="Поле 26"/>
            <p:cNvSpPr txBox="1">
              <a:spLocks noChangeArrowheads="1"/>
            </p:cNvSpPr>
            <p:nvPr/>
          </p:nvSpPr>
          <p:spPr bwMode="auto">
            <a:xfrm>
              <a:off x="2426" y="1117"/>
              <a:ext cx="273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8249" name="Поле 27"/>
            <p:cNvSpPr txBox="1">
              <a:spLocks noChangeArrowheads="1"/>
            </p:cNvSpPr>
            <p:nvPr/>
          </p:nvSpPr>
          <p:spPr bwMode="auto">
            <a:xfrm>
              <a:off x="2562" y="1117"/>
              <a:ext cx="454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50" name="Поле 28"/>
            <p:cNvSpPr txBox="1">
              <a:spLocks noChangeArrowheads="1"/>
            </p:cNvSpPr>
            <p:nvPr/>
          </p:nvSpPr>
          <p:spPr bwMode="auto">
            <a:xfrm>
              <a:off x="2699" y="1026"/>
              <a:ext cx="227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51" name="Поле 29"/>
            <p:cNvSpPr txBox="1">
              <a:spLocks noChangeArrowheads="1"/>
            </p:cNvSpPr>
            <p:nvPr/>
          </p:nvSpPr>
          <p:spPr bwMode="auto">
            <a:xfrm>
              <a:off x="2789" y="1344"/>
              <a:ext cx="272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 sz="2000">
                <a:solidFill>
                  <a:schemeClr val="tx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8252" name="Линия 30"/>
            <p:cNvSpPr>
              <a:spLocks noChangeShapeType="1"/>
            </p:cNvSpPr>
            <p:nvPr/>
          </p:nvSpPr>
          <p:spPr bwMode="auto">
            <a:xfrm>
              <a:off x="2744" y="1253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8253" name="Поле 31"/>
            <p:cNvSpPr txBox="1">
              <a:spLocks noChangeArrowheads="1"/>
            </p:cNvSpPr>
            <p:nvPr/>
          </p:nvSpPr>
          <p:spPr bwMode="auto">
            <a:xfrm>
              <a:off x="2699" y="1253"/>
              <a:ext cx="272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54" name="Поле 32"/>
            <p:cNvSpPr txBox="1">
              <a:spLocks noChangeArrowheads="1"/>
            </p:cNvSpPr>
            <p:nvPr/>
          </p:nvSpPr>
          <p:spPr bwMode="auto">
            <a:xfrm>
              <a:off x="2925" y="1113"/>
              <a:ext cx="2314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(кг) масса второго бочонка</a:t>
              </a:r>
            </a:p>
          </p:txBody>
        </p:sp>
      </p:grpSp>
      <p:sp>
        <p:nvSpPr>
          <p:cNvPr id="8198" name="Поле 33"/>
          <p:cNvSpPr txBox="1">
            <a:spLocks noChangeArrowheads="1"/>
          </p:cNvSpPr>
          <p:nvPr/>
        </p:nvSpPr>
        <p:spPr bwMode="auto">
          <a:xfrm>
            <a:off x="827088" y="2852738"/>
            <a:ext cx="7489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</p:txBody>
      </p:sp>
      <p:grpSp>
        <p:nvGrpSpPr>
          <p:cNvPr id="10274" name="Группа 34"/>
          <p:cNvGrpSpPr>
            <a:grpSpLocks/>
          </p:cNvGrpSpPr>
          <p:nvPr/>
        </p:nvGrpSpPr>
        <p:grpSpPr bwMode="auto">
          <a:xfrm>
            <a:off x="827088" y="3133725"/>
            <a:ext cx="7058025" cy="1087438"/>
            <a:chOff x="521" y="1570"/>
            <a:chExt cx="4446" cy="685"/>
          </a:xfrm>
        </p:grpSpPr>
        <p:sp>
          <p:nvSpPr>
            <p:cNvPr id="8211" name="Поле 35"/>
            <p:cNvSpPr txBox="1">
              <a:spLocks noChangeArrowheads="1"/>
            </p:cNvSpPr>
            <p:nvPr/>
          </p:nvSpPr>
          <p:spPr bwMode="auto">
            <a:xfrm>
              <a:off x="521" y="1661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2.</a:t>
              </a:r>
            </a:p>
          </p:txBody>
        </p:sp>
        <p:sp>
          <p:nvSpPr>
            <p:cNvPr id="8212" name="Поле 36"/>
            <p:cNvSpPr txBox="1">
              <a:spLocks noChangeArrowheads="1"/>
            </p:cNvSpPr>
            <p:nvPr/>
          </p:nvSpPr>
          <p:spPr bwMode="auto">
            <a:xfrm>
              <a:off x="758" y="1752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>
                <a:solidFill>
                  <a:schemeClr val="tx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8213" name="Поле 37"/>
            <p:cNvSpPr txBox="1">
              <a:spLocks noChangeArrowheads="1"/>
            </p:cNvSpPr>
            <p:nvPr/>
          </p:nvSpPr>
          <p:spPr bwMode="auto">
            <a:xfrm>
              <a:off x="748" y="1657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214" name="Поле 38"/>
            <p:cNvSpPr txBox="1">
              <a:spLocks noChangeArrowheads="1"/>
            </p:cNvSpPr>
            <p:nvPr/>
          </p:nvSpPr>
          <p:spPr bwMode="auto">
            <a:xfrm>
              <a:off x="871" y="1570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215" name="Поле 39"/>
            <p:cNvSpPr txBox="1">
              <a:spLocks noChangeArrowheads="1"/>
            </p:cNvSpPr>
            <p:nvPr/>
          </p:nvSpPr>
          <p:spPr bwMode="auto">
            <a:xfrm>
              <a:off x="930" y="2024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>
                <a:solidFill>
                  <a:schemeClr val="tx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8216" name="Линия 40"/>
            <p:cNvSpPr>
              <a:spLocks noChangeShapeType="1"/>
            </p:cNvSpPr>
            <p:nvPr/>
          </p:nvSpPr>
          <p:spPr bwMode="auto">
            <a:xfrm>
              <a:off x="930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8217" name="Поле 41"/>
            <p:cNvSpPr txBox="1">
              <a:spLocks noChangeArrowheads="1"/>
            </p:cNvSpPr>
            <p:nvPr/>
          </p:nvSpPr>
          <p:spPr bwMode="auto">
            <a:xfrm>
              <a:off x="884" y="1797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18" name="Поле 42"/>
            <p:cNvSpPr txBox="1">
              <a:spLocks noChangeArrowheads="1"/>
            </p:cNvSpPr>
            <p:nvPr/>
          </p:nvSpPr>
          <p:spPr bwMode="auto">
            <a:xfrm>
              <a:off x="1156" y="1661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8219" name="Поле 43"/>
            <p:cNvSpPr txBox="1">
              <a:spLocks noChangeArrowheads="1"/>
            </p:cNvSpPr>
            <p:nvPr/>
          </p:nvSpPr>
          <p:spPr bwMode="auto">
            <a:xfrm>
              <a:off x="1338" y="1661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20" name="Поле 44"/>
            <p:cNvSpPr txBox="1">
              <a:spLocks noChangeArrowheads="1"/>
            </p:cNvSpPr>
            <p:nvPr/>
          </p:nvSpPr>
          <p:spPr bwMode="auto">
            <a:xfrm>
              <a:off x="1474" y="1570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21" name="Поле 45"/>
            <p:cNvSpPr txBox="1">
              <a:spLocks noChangeArrowheads="1"/>
            </p:cNvSpPr>
            <p:nvPr/>
          </p:nvSpPr>
          <p:spPr bwMode="auto">
            <a:xfrm>
              <a:off x="1519" y="1797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>
                <a:solidFill>
                  <a:schemeClr val="tx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8222" name="Линия 46"/>
            <p:cNvSpPr>
              <a:spLocks noChangeShapeType="1"/>
            </p:cNvSpPr>
            <p:nvPr/>
          </p:nvSpPr>
          <p:spPr bwMode="auto">
            <a:xfrm>
              <a:off x="1519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8223" name="Поле 47"/>
            <p:cNvSpPr txBox="1">
              <a:spLocks noChangeArrowheads="1"/>
            </p:cNvSpPr>
            <p:nvPr/>
          </p:nvSpPr>
          <p:spPr bwMode="auto">
            <a:xfrm>
              <a:off x="1474" y="1797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24" name="Поле 48"/>
            <p:cNvSpPr txBox="1">
              <a:spLocks noChangeArrowheads="1"/>
            </p:cNvSpPr>
            <p:nvPr/>
          </p:nvSpPr>
          <p:spPr bwMode="auto">
            <a:xfrm>
              <a:off x="1746" y="1661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8225" name="Поле 49"/>
            <p:cNvSpPr txBox="1">
              <a:spLocks noChangeArrowheads="1"/>
            </p:cNvSpPr>
            <p:nvPr/>
          </p:nvSpPr>
          <p:spPr bwMode="auto">
            <a:xfrm>
              <a:off x="1927" y="1657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8226" name="Поле 50"/>
            <p:cNvSpPr txBox="1">
              <a:spLocks noChangeArrowheads="1"/>
            </p:cNvSpPr>
            <p:nvPr/>
          </p:nvSpPr>
          <p:spPr bwMode="auto">
            <a:xfrm>
              <a:off x="2154" y="157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227" name="Поле 51"/>
            <p:cNvSpPr txBox="1">
              <a:spLocks noChangeArrowheads="1"/>
            </p:cNvSpPr>
            <p:nvPr/>
          </p:nvSpPr>
          <p:spPr bwMode="auto">
            <a:xfrm>
              <a:off x="2154" y="1797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>
                <a:solidFill>
                  <a:schemeClr val="tx2">
                    <a:lumMod val="10000"/>
                  </a:schemeClr>
                </a:solidFill>
                <a:latin typeface="Arial" charset="0"/>
              </a:endParaRPr>
            </a:p>
          </p:txBody>
        </p:sp>
        <p:sp>
          <p:nvSpPr>
            <p:cNvPr id="8228" name="Линия 52"/>
            <p:cNvSpPr>
              <a:spLocks noChangeShapeType="1"/>
            </p:cNvSpPr>
            <p:nvPr/>
          </p:nvSpPr>
          <p:spPr bwMode="auto">
            <a:xfrm>
              <a:off x="2200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8229" name="Поле 53"/>
            <p:cNvSpPr txBox="1">
              <a:spLocks noChangeArrowheads="1"/>
            </p:cNvSpPr>
            <p:nvPr/>
          </p:nvSpPr>
          <p:spPr bwMode="auto">
            <a:xfrm>
              <a:off x="2154" y="1797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30" name="Поле 54"/>
            <p:cNvSpPr txBox="1">
              <a:spLocks noChangeArrowheads="1"/>
            </p:cNvSpPr>
            <p:nvPr/>
          </p:nvSpPr>
          <p:spPr bwMode="auto">
            <a:xfrm>
              <a:off x="2426" y="1657"/>
              <a:ext cx="25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(кг) масса двух бочонков</a:t>
              </a:r>
            </a:p>
          </p:txBody>
        </p:sp>
      </p:grpSp>
      <p:sp>
        <p:nvSpPr>
          <p:cNvPr id="8200" name="Поле 55"/>
          <p:cNvSpPr txBox="1">
            <a:spLocks noChangeArrowheads="1"/>
          </p:cNvSpPr>
          <p:nvPr/>
        </p:nvSpPr>
        <p:spPr bwMode="auto">
          <a:xfrm>
            <a:off x="755650" y="17668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tx2">
                    <a:lumMod val="10000"/>
                  </a:schemeClr>
                </a:solidFill>
                <a:latin typeface="Arial" charset="0"/>
              </a:rPr>
              <a:t>1</a:t>
            </a:r>
            <a:r>
              <a:rPr lang="ru-RU" altLang="ru-RU">
                <a:solidFill>
                  <a:schemeClr val="tx2">
                    <a:lumMod val="10000"/>
                  </a:schemeClr>
                </a:solidFill>
                <a:latin typeface="Arial" charset="0"/>
              </a:rPr>
              <a:t>.</a:t>
            </a:r>
          </a:p>
        </p:txBody>
      </p:sp>
      <p:sp>
        <p:nvSpPr>
          <p:cNvPr id="8201" name="Поле 56"/>
          <p:cNvSpPr txBox="1">
            <a:spLocks noChangeArrowheads="1"/>
          </p:cNvSpPr>
          <p:nvPr/>
        </p:nvSpPr>
        <p:spPr bwMode="auto">
          <a:xfrm>
            <a:off x="4211638" y="4221163"/>
            <a:ext cx="35290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solidFill>
                <a:schemeClr val="tx2">
                  <a:lumMod val="10000"/>
                </a:schemeClr>
              </a:solidFill>
              <a:latin typeface="Arial" charset="0"/>
            </a:endParaRPr>
          </a:p>
        </p:txBody>
      </p:sp>
      <p:grpSp>
        <p:nvGrpSpPr>
          <p:cNvPr id="10297" name="Группа 57"/>
          <p:cNvGrpSpPr>
            <a:grpSpLocks/>
          </p:cNvGrpSpPr>
          <p:nvPr/>
        </p:nvGrpSpPr>
        <p:grpSpPr bwMode="auto">
          <a:xfrm>
            <a:off x="785862" y="5084760"/>
            <a:ext cx="3671888" cy="720725"/>
            <a:chOff x="2472" y="2024"/>
            <a:chExt cx="2313" cy="454"/>
          </a:xfrm>
        </p:grpSpPr>
        <p:sp>
          <p:nvSpPr>
            <p:cNvPr id="8205" name="Поле 58"/>
            <p:cNvSpPr txBox="1">
              <a:spLocks noChangeArrowheads="1"/>
            </p:cNvSpPr>
            <p:nvPr/>
          </p:nvSpPr>
          <p:spPr bwMode="auto">
            <a:xfrm>
              <a:off x="2472" y="2115"/>
              <a:ext cx="7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Ответ:</a:t>
              </a:r>
            </a:p>
          </p:txBody>
        </p:sp>
        <p:sp>
          <p:nvSpPr>
            <p:cNvPr id="8206" name="Поле 59"/>
            <p:cNvSpPr txBox="1">
              <a:spLocks noChangeArrowheads="1"/>
            </p:cNvSpPr>
            <p:nvPr/>
          </p:nvSpPr>
          <p:spPr bwMode="auto">
            <a:xfrm>
              <a:off x="3107" y="2115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8207" name="Поле 60"/>
            <p:cNvSpPr txBox="1">
              <a:spLocks noChangeArrowheads="1"/>
            </p:cNvSpPr>
            <p:nvPr/>
          </p:nvSpPr>
          <p:spPr bwMode="auto">
            <a:xfrm>
              <a:off x="3334" y="202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208" name="Линия 61"/>
            <p:cNvSpPr>
              <a:spLocks noChangeShapeType="1"/>
            </p:cNvSpPr>
            <p:nvPr/>
          </p:nvSpPr>
          <p:spPr bwMode="auto">
            <a:xfrm>
              <a:off x="3379" y="225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8209" name="Поле 62"/>
            <p:cNvSpPr txBox="1">
              <a:spLocks noChangeArrowheads="1"/>
            </p:cNvSpPr>
            <p:nvPr/>
          </p:nvSpPr>
          <p:spPr bwMode="auto">
            <a:xfrm>
              <a:off x="3334" y="224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10" name="Поле 63"/>
            <p:cNvSpPr txBox="1">
              <a:spLocks noChangeArrowheads="1"/>
            </p:cNvSpPr>
            <p:nvPr/>
          </p:nvSpPr>
          <p:spPr bwMode="auto">
            <a:xfrm>
              <a:off x="3606" y="2110"/>
              <a:ext cx="11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chemeClr val="tx2">
                      <a:lumMod val="10000"/>
                    </a:schemeClr>
                  </a:solidFill>
                  <a:latin typeface="Arial" charset="0"/>
                </a:rPr>
                <a:t>кг</a:t>
              </a:r>
            </a:p>
          </p:txBody>
        </p:sp>
      </p:grpSp>
      <p:pic>
        <p:nvPicPr>
          <p:cNvPr id="69634" name="Picture 2" descr="http://bashmed-lavka.ru/images/bochono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144" y="4404517"/>
            <a:ext cx="1736725" cy="17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6" name="Picture 4" descr="http://bashmed-lavka.ru/images/bochono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868" y="4033836"/>
            <a:ext cx="2478089" cy="247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80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Поле 4"/>
          <p:cNvSpPr txBox="1">
            <a:spLocks noChangeArrowheads="1"/>
          </p:cNvSpPr>
          <p:nvPr/>
        </p:nvSpPr>
        <p:spPr bwMode="auto">
          <a:xfrm>
            <a:off x="1692275" y="549275"/>
            <a:ext cx="4679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chemeClr val="bg1"/>
                </a:solidFill>
                <a:latin typeface="Arial" charset="0"/>
              </a:rPr>
              <a:t>Задача 2.</a:t>
            </a:r>
          </a:p>
        </p:txBody>
      </p:sp>
      <p:sp>
        <p:nvSpPr>
          <p:cNvPr id="9220" name="Поле 6"/>
          <p:cNvSpPr txBox="1">
            <a:spLocks noChangeArrowheads="1"/>
          </p:cNvSpPr>
          <p:nvPr/>
        </p:nvSpPr>
        <p:spPr bwMode="auto">
          <a:xfrm>
            <a:off x="5076825" y="1844675"/>
            <a:ext cx="3311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latin typeface="Arial" charset="0"/>
            </a:endParaRPr>
          </a:p>
        </p:txBody>
      </p:sp>
      <p:sp>
        <p:nvSpPr>
          <p:cNvPr id="8200" name="Поле 8"/>
          <p:cNvSpPr txBox="1">
            <a:spLocks noChangeArrowheads="1"/>
          </p:cNvSpPr>
          <p:nvPr/>
        </p:nvSpPr>
        <p:spPr bwMode="auto">
          <a:xfrm>
            <a:off x="5044405" y="1887165"/>
            <a:ext cx="381635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latin typeface="Arial" charset="0"/>
              </a:rPr>
              <a:t> </a:t>
            </a:r>
            <a:r>
              <a:rPr lang="ru-RU" altLang="ru-RU" sz="2800" b="1" dirty="0">
                <a:solidFill>
                  <a:schemeClr val="bg1"/>
                </a:solidFill>
                <a:latin typeface="Arial" charset="0"/>
              </a:rPr>
              <a:t>Длина удава 10 м и он длиннее своей бабушки на 2 3/10 м. Какова длина удава и его бабушки вместе? </a:t>
            </a:r>
          </a:p>
        </p:txBody>
      </p:sp>
      <p:pic>
        <p:nvPicPr>
          <p:cNvPr id="68610" name="Picture 2" descr="http://pixpax.ucoz.ru/_nw/110/361706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0" y="1844675"/>
            <a:ext cx="4595583" cy="269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51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99" name="Группа 35"/>
          <p:cNvGrpSpPr>
            <a:grpSpLocks/>
          </p:cNvGrpSpPr>
          <p:nvPr/>
        </p:nvGrpSpPr>
        <p:grpSpPr bwMode="auto">
          <a:xfrm>
            <a:off x="989013" y="1676400"/>
            <a:ext cx="6878638" cy="1392238"/>
            <a:chOff x="612" y="618"/>
            <a:chExt cx="4333" cy="877"/>
          </a:xfrm>
        </p:grpSpPr>
        <p:sp>
          <p:nvSpPr>
            <p:cNvPr id="10269" name="Поле 5"/>
            <p:cNvSpPr txBox="1">
              <a:spLocks noChangeArrowheads="1"/>
            </p:cNvSpPr>
            <p:nvPr/>
          </p:nvSpPr>
          <p:spPr bwMode="auto">
            <a:xfrm>
              <a:off x="612" y="754"/>
              <a:ext cx="35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>
                  <a:solidFill>
                    <a:schemeClr val="tx2">
                      <a:lumMod val="10000"/>
                    </a:schemeClr>
                  </a:solidFill>
                </a:rPr>
                <a:t>1. 10 - 2</a:t>
              </a:r>
            </a:p>
          </p:txBody>
        </p:sp>
        <p:sp>
          <p:nvSpPr>
            <p:cNvPr id="10270" name="Поле 7"/>
            <p:cNvSpPr txBox="1">
              <a:spLocks noChangeArrowheads="1"/>
            </p:cNvSpPr>
            <p:nvPr/>
          </p:nvSpPr>
          <p:spPr bwMode="auto">
            <a:xfrm>
              <a:off x="1338" y="663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tx2">
                      <a:lumMod val="10000"/>
                    </a:schemeClr>
                  </a:solidFill>
                </a:rPr>
                <a:t>3</a:t>
              </a:r>
            </a:p>
          </p:txBody>
        </p:sp>
        <p:sp>
          <p:nvSpPr>
            <p:cNvPr id="10271" name="Линия 11"/>
            <p:cNvSpPr>
              <a:spLocks noChangeShapeType="1"/>
            </p:cNvSpPr>
            <p:nvPr/>
          </p:nvSpPr>
          <p:spPr bwMode="auto">
            <a:xfrm>
              <a:off x="1383" y="890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0272" name="Поле 12"/>
            <p:cNvSpPr txBox="1">
              <a:spLocks noChangeArrowheads="1"/>
            </p:cNvSpPr>
            <p:nvPr/>
          </p:nvSpPr>
          <p:spPr bwMode="auto">
            <a:xfrm>
              <a:off x="1338" y="890"/>
              <a:ext cx="63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tx2">
                      <a:lumMod val="10000"/>
                    </a:schemeClr>
                  </a:solidFill>
                </a:rPr>
                <a:t>10</a:t>
              </a:r>
            </a:p>
          </p:txBody>
        </p:sp>
        <p:sp>
          <p:nvSpPr>
            <p:cNvPr id="10273" name="Поле 13"/>
            <p:cNvSpPr txBox="1">
              <a:spLocks noChangeArrowheads="1"/>
            </p:cNvSpPr>
            <p:nvPr/>
          </p:nvSpPr>
          <p:spPr bwMode="auto">
            <a:xfrm>
              <a:off x="1610" y="709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>
                  <a:solidFill>
                    <a:schemeClr val="tx2">
                      <a:lumMod val="10000"/>
                    </a:schemeClr>
                  </a:solidFill>
                </a:rPr>
                <a:t>=</a:t>
              </a:r>
            </a:p>
          </p:txBody>
        </p:sp>
        <p:sp>
          <p:nvSpPr>
            <p:cNvPr id="10274" name="Поле 14"/>
            <p:cNvSpPr txBox="1">
              <a:spLocks noChangeArrowheads="1"/>
            </p:cNvSpPr>
            <p:nvPr/>
          </p:nvSpPr>
          <p:spPr bwMode="auto">
            <a:xfrm>
              <a:off x="1882" y="709"/>
              <a:ext cx="12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>
                  <a:solidFill>
                    <a:schemeClr val="tx2">
                      <a:lumMod val="10000"/>
                    </a:schemeClr>
                  </a:solidFill>
                </a:rPr>
                <a:t>(10- 2) -</a:t>
              </a:r>
            </a:p>
          </p:txBody>
        </p:sp>
        <p:sp>
          <p:nvSpPr>
            <p:cNvPr id="10275" name="Поле 15"/>
            <p:cNvSpPr txBox="1">
              <a:spLocks noChangeArrowheads="1"/>
            </p:cNvSpPr>
            <p:nvPr/>
          </p:nvSpPr>
          <p:spPr bwMode="auto">
            <a:xfrm>
              <a:off x="2698" y="618"/>
              <a:ext cx="7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tx2">
                      <a:lumMod val="10000"/>
                    </a:schemeClr>
                  </a:solidFill>
                </a:rPr>
                <a:t>3</a:t>
              </a:r>
            </a:p>
          </p:txBody>
        </p:sp>
        <p:sp>
          <p:nvSpPr>
            <p:cNvPr id="10276" name="Линия 17"/>
            <p:cNvSpPr>
              <a:spLocks noChangeShapeType="1"/>
            </p:cNvSpPr>
            <p:nvPr/>
          </p:nvSpPr>
          <p:spPr bwMode="auto">
            <a:xfrm>
              <a:off x="2744" y="845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0277" name="Поле 18"/>
            <p:cNvSpPr txBox="1">
              <a:spLocks noChangeArrowheads="1"/>
            </p:cNvSpPr>
            <p:nvPr/>
          </p:nvSpPr>
          <p:spPr bwMode="auto">
            <a:xfrm>
              <a:off x="2699" y="890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tx2">
                      <a:lumMod val="10000"/>
                    </a:schemeClr>
                  </a:solidFill>
                </a:rPr>
                <a:t>10</a:t>
              </a:r>
            </a:p>
          </p:txBody>
        </p:sp>
        <p:sp>
          <p:nvSpPr>
            <p:cNvPr id="10278" name="Поле 19"/>
            <p:cNvSpPr txBox="1">
              <a:spLocks noChangeArrowheads="1"/>
            </p:cNvSpPr>
            <p:nvPr/>
          </p:nvSpPr>
          <p:spPr bwMode="auto">
            <a:xfrm>
              <a:off x="3016" y="69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>
                  <a:solidFill>
                    <a:schemeClr val="tx2">
                      <a:lumMod val="10000"/>
                    </a:schemeClr>
                  </a:solidFill>
                </a:rPr>
                <a:t>=</a:t>
              </a:r>
            </a:p>
          </p:txBody>
        </p:sp>
        <p:sp>
          <p:nvSpPr>
            <p:cNvPr id="10279" name="Поле 20"/>
            <p:cNvSpPr txBox="1">
              <a:spLocks noChangeArrowheads="1"/>
            </p:cNvSpPr>
            <p:nvPr/>
          </p:nvSpPr>
          <p:spPr bwMode="auto">
            <a:xfrm>
              <a:off x="3230" y="709"/>
              <a:ext cx="5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ru-RU" altLang="ru-RU" sz="2400">
                  <a:solidFill>
                    <a:schemeClr val="tx2">
                      <a:lumMod val="10000"/>
                    </a:schemeClr>
                  </a:solidFill>
                </a:rPr>
                <a:t>8 -</a:t>
              </a:r>
            </a:p>
          </p:txBody>
        </p:sp>
        <p:sp>
          <p:nvSpPr>
            <p:cNvPr id="10280" name="Поле 21"/>
            <p:cNvSpPr txBox="1">
              <a:spLocks noChangeArrowheads="1"/>
            </p:cNvSpPr>
            <p:nvPr/>
          </p:nvSpPr>
          <p:spPr bwMode="auto">
            <a:xfrm>
              <a:off x="3651" y="663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tx2">
                      <a:lumMod val="10000"/>
                    </a:schemeClr>
                  </a:solidFill>
                </a:rPr>
                <a:t>3</a:t>
              </a:r>
            </a:p>
          </p:txBody>
        </p:sp>
        <p:sp>
          <p:nvSpPr>
            <p:cNvPr id="10281" name="Линия 23"/>
            <p:cNvSpPr>
              <a:spLocks noChangeShapeType="1"/>
            </p:cNvSpPr>
            <p:nvPr/>
          </p:nvSpPr>
          <p:spPr bwMode="auto">
            <a:xfrm>
              <a:off x="3651" y="890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0282" name="Поле 24"/>
            <p:cNvSpPr txBox="1">
              <a:spLocks noChangeArrowheads="1"/>
            </p:cNvSpPr>
            <p:nvPr/>
          </p:nvSpPr>
          <p:spPr bwMode="auto">
            <a:xfrm>
              <a:off x="3606" y="890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tx2">
                      <a:lumMod val="10000"/>
                    </a:schemeClr>
                  </a:solidFill>
                </a:rPr>
                <a:t>10</a:t>
              </a:r>
            </a:p>
          </p:txBody>
        </p:sp>
        <p:sp>
          <p:nvSpPr>
            <p:cNvPr id="10283" name="Поле 25"/>
            <p:cNvSpPr txBox="1">
              <a:spLocks noChangeArrowheads="1"/>
            </p:cNvSpPr>
            <p:nvPr/>
          </p:nvSpPr>
          <p:spPr bwMode="auto">
            <a:xfrm>
              <a:off x="3924" y="738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>
                  <a:solidFill>
                    <a:schemeClr val="tx2">
                      <a:lumMod val="10000"/>
                    </a:schemeClr>
                  </a:solidFill>
                </a:rPr>
                <a:t>=</a:t>
              </a:r>
            </a:p>
          </p:txBody>
        </p:sp>
        <p:sp>
          <p:nvSpPr>
            <p:cNvPr id="10284" name="Поле 26"/>
            <p:cNvSpPr txBox="1">
              <a:spLocks noChangeArrowheads="1"/>
            </p:cNvSpPr>
            <p:nvPr/>
          </p:nvSpPr>
          <p:spPr bwMode="auto">
            <a:xfrm>
              <a:off x="4059" y="738"/>
              <a:ext cx="5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>
                  <a:solidFill>
                    <a:schemeClr val="tx2">
                      <a:lumMod val="10000"/>
                    </a:schemeClr>
                  </a:solidFill>
                </a:rPr>
                <a:t>7</a:t>
              </a:r>
            </a:p>
          </p:txBody>
        </p:sp>
        <p:sp>
          <p:nvSpPr>
            <p:cNvPr id="10285" name="Поле 27"/>
            <p:cNvSpPr txBox="1">
              <a:spLocks noChangeArrowheads="1"/>
            </p:cNvSpPr>
            <p:nvPr/>
          </p:nvSpPr>
          <p:spPr bwMode="auto">
            <a:xfrm>
              <a:off x="4240" y="663"/>
              <a:ext cx="3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tx2">
                      <a:lumMod val="10000"/>
                    </a:schemeClr>
                  </a:solidFill>
                </a:rPr>
                <a:t>7</a:t>
              </a:r>
            </a:p>
          </p:txBody>
        </p:sp>
        <p:sp>
          <p:nvSpPr>
            <p:cNvPr id="10286" name="Линия 31"/>
            <p:cNvSpPr>
              <a:spLocks noChangeShapeType="1"/>
            </p:cNvSpPr>
            <p:nvPr/>
          </p:nvSpPr>
          <p:spPr bwMode="auto">
            <a:xfrm>
              <a:off x="4241" y="890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0287" name="Поле 32"/>
            <p:cNvSpPr txBox="1">
              <a:spLocks noChangeArrowheads="1"/>
            </p:cNvSpPr>
            <p:nvPr/>
          </p:nvSpPr>
          <p:spPr bwMode="auto">
            <a:xfrm>
              <a:off x="4195" y="890"/>
              <a:ext cx="7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tx2">
                      <a:lumMod val="10000"/>
                    </a:schemeClr>
                  </a:solidFill>
                </a:rPr>
                <a:t>10</a:t>
              </a:r>
            </a:p>
          </p:txBody>
        </p:sp>
        <p:sp>
          <p:nvSpPr>
            <p:cNvPr id="10288" name="Поле 33"/>
            <p:cNvSpPr txBox="1">
              <a:spLocks noChangeArrowheads="1"/>
            </p:cNvSpPr>
            <p:nvPr/>
          </p:nvSpPr>
          <p:spPr bwMode="auto">
            <a:xfrm>
              <a:off x="4468" y="738"/>
              <a:ext cx="4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ru-RU" altLang="ru-RU" sz="2400">
                  <a:solidFill>
                    <a:schemeClr val="tx2">
                      <a:lumMod val="10000"/>
                    </a:schemeClr>
                  </a:solidFill>
                </a:rPr>
                <a:t>(м)-</a:t>
              </a:r>
            </a:p>
          </p:txBody>
        </p:sp>
        <p:sp>
          <p:nvSpPr>
            <p:cNvPr id="10289" name="Поле 34"/>
            <p:cNvSpPr txBox="1">
              <a:spLocks noChangeArrowheads="1"/>
            </p:cNvSpPr>
            <p:nvPr/>
          </p:nvSpPr>
          <p:spPr bwMode="auto">
            <a:xfrm>
              <a:off x="839" y="1207"/>
              <a:ext cx="39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>
                  <a:solidFill>
                    <a:schemeClr val="tx2">
                      <a:lumMod val="10000"/>
                    </a:schemeClr>
                  </a:solidFill>
                </a:rPr>
                <a:t>длина бабушки  удава.</a:t>
              </a:r>
            </a:p>
          </p:txBody>
        </p:sp>
      </p:grpSp>
      <p:sp>
        <p:nvSpPr>
          <p:cNvPr id="11300" name="Поле 36"/>
          <p:cNvSpPr txBox="1">
            <a:spLocks noChangeArrowheads="1"/>
          </p:cNvSpPr>
          <p:nvPr/>
        </p:nvSpPr>
        <p:spPr bwMode="auto">
          <a:xfrm>
            <a:off x="1835150" y="404813"/>
            <a:ext cx="432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tx2">
                    <a:lumMod val="10000"/>
                  </a:schemeClr>
                </a:solidFill>
              </a:rPr>
              <a:t>Решение:</a:t>
            </a:r>
          </a:p>
        </p:txBody>
      </p:sp>
      <p:grpSp>
        <p:nvGrpSpPr>
          <p:cNvPr id="11311" name="Группа 47"/>
          <p:cNvGrpSpPr>
            <a:grpSpLocks/>
          </p:cNvGrpSpPr>
          <p:nvPr/>
        </p:nvGrpSpPr>
        <p:grpSpPr bwMode="auto">
          <a:xfrm>
            <a:off x="827088" y="3213102"/>
            <a:ext cx="7273925" cy="974726"/>
            <a:chOff x="521" y="2024"/>
            <a:chExt cx="4582" cy="614"/>
          </a:xfrm>
        </p:grpSpPr>
        <p:sp>
          <p:nvSpPr>
            <p:cNvPr id="10256" name="Поле 8"/>
            <p:cNvSpPr txBox="1">
              <a:spLocks noChangeArrowheads="1"/>
            </p:cNvSpPr>
            <p:nvPr/>
          </p:nvSpPr>
          <p:spPr bwMode="auto">
            <a:xfrm>
              <a:off x="1519" y="2387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0257" name="Поле 10"/>
            <p:cNvSpPr txBox="1">
              <a:spLocks noChangeArrowheads="1"/>
            </p:cNvSpPr>
            <p:nvPr/>
          </p:nvSpPr>
          <p:spPr bwMode="auto">
            <a:xfrm>
              <a:off x="1292" y="2160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0258" name="Поле 16"/>
            <p:cNvSpPr txBox="1">
              <a:spLocks noChangeArrowheads="1"/>
            </p:cNvSpPr>
            <p:nvPr/>
          </p:nvSpPr>
          <p:spPr bwMode="auto">
            <a:xfrm>
              <a:off x="1655" y="2341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0259" name="Поле 22"/>
            <p:cNvSpPr txBox="1">
              <a:spLocks noChangeArrowheads="1"/>
            </p:cNvSpPr>
            <p:nvPr/>
          </p:nvSpPr>
          <p:spPr bwMode="auto">
            <a:xfrm>
              <a:off x="2154" y="2115"/>
              <a:ext cx="294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>
                  <a:solidFill>
                    <a:schemeClr val="tx2">
                      <a:lumMod val="10000"/>
                    </a:schemeClr>
                  </a:solidFill>
                </a:rPr>
                <a:t>(</a:t>
              </a:r>
              <a:r>
                <a:rPr lang="ru-RU" altLang="ru-RU" sz="2400">
                  <a:solidFill>
                    <a:schemeClr val="tx2">
                      <a:lumMod val="10000"/>
                    </a:schemeClr>
                  </a:solidFill>
                </a:rPr>
                <a:t>м) длина удава и бабушки вместе.</a:t>
              </a:r>
            </a:p>
          </p:txBody>
        </p:sp>
        <p:sp>
          <p:nvSpPr>
            <p:cNvPr id="10260" name="Поле 37"/>
            <p:cNvSpPr txBox="1">
              <a:spLocks noChangeArrowheads="1"/>
            </p:cNvSpPr>
            <p:nvPr/>
          </p:nvSpPr>
          <p:spPr bwMode="auto">
            <a:xfrm>
              <a:off x="521" y="2115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>
                  <a:solidFill>
                    <a:schemeClr val="tx2">
                      <a:lumMod val="10000"/>
                    </a:schemeClr>
                  </a:solidFill>
                </a:rPr>
                <a:t>2. 10 + 7</a:t>
              </a:r>
            </a:p>
          </p:txBody>
        </p:sp>
        <p:sp>
          <p:nvSpPr>
            <p:cNvPr id="10261" name="Поле 38"/>
            <p:cNvSpPr txBox="1">
              <a:spLocks noChangeArrowheads="1"/>
            </p:cNvSpPr>
            <p:nvPr/>
          </p:nvSpPr>
          <p:spPr bwMode="auto">
            <a:xfrm>
              <a:off x="1292" y="2024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tx2">
                      <a:lumMod val="10000"/>
                    </a:schemeClr>
                  </a:solidFill>
                </a:rPr>
                <a:t>7</a:t>
              </a:r>
            </a:p>
          </p:txBody>
        </p:sp>
        <p:sp>
          <p:nvSpPr>
            <p:cNvPr id="10262" name="Поле 39"/>
            <p:cNvSpPr txBox="1">
              <a:spLocks noChangeArrowheads="1"/>
            </p:cNvSpPr>
            <p:nvPr/>
          </p:nvSpPr>
          <p:spPr bwMode="auto">
            <a:xfrm>
              <a:off x="1247" y="2251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tx2">
                      <a:lumMod val="10000"/>
                    </a:schemeClr>
                  </a:solidFill>
                </a:rPr>
                <a:t>10</a:t>
              </a:r>
            </a:p>
          </p:txBody>
        </p:sp>
        <p:sp>
          <p:nvSpPr>
            <p:cNvPr id="10263" name="Линия 40"/>
            <p:cNvSpPr>
              <a:spLocks noChangeShapeType="1"/>
            </p:cNvSpPr>
            <p:nvPr/>
          </p:nvSpPr>
          <p:spPr bwMode="auto">
            <a:xfrm>
              <a:off x="1338" y="2251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0264" name="Поле 41"/>
            <p:cNvSpPr txBox="1">
              <a:spLocks noChangeArrowheads="1"/>
            </p:cNvSpPr>
            <p:nvPr/>
          </p:nvSpPr>
          <p:spPr bwMode="auto">
            <a:xfrm>
              <a:off x="1474" y="2115"/>
              <a:ext cx="5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>
                  <a:solidFill>
                    <a:schemeClr val="tx2">
                      <a:lumMod val="10000"/>
                    </a:schemeClr>
                  </a:solidFill>
                </a:rPr>
                <a:t>=</a:t>
              </a:r>
            </a:p>
          </p:txBody>
        </p:sp>
        <p:sp>
          <p:nvSpPr>
            <p:cNvPr id="10265" name="Поле 42"/>
            <p:cNvSpPr txBox="1">
              <a:spLocks noChangeArrowheads="1"/>
            </p:cNvSpPr>
            <p:nvPr/>
          </p:nvSpPr>
          <p:spPr bwMode="auto">
            <a:xfrm>
              <a:off x="1610" y="2115"/>
              <a:ext cx="5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>
                  <a:solidFill>
                    <a:schemeClr val="tx2">
                      <a:lumMod val="10000"/>
                    </a:schemeClr>
                  </a:solidFill>
                </a:rPr>
                <a:t>17</a:t>
              </a:r>
            </a:p>
          </p:txBody>
        </p:sp>
        <p:sp>
          <p:nvSpPr>
            <p:cNvPr id="10266" name="Поле 43"/>
            <p:cNvSpPr txBox="1">
              <a:spLocks noChangeArrowheads="1"/>
            </p:cNvSpPr>
            <p:nvPr/>
          </p:nvSpPr>
          <p:spPr bwMode="auto">
            <a:xfrm>
              <a:off x="1882" y="2024"/>
              <a:ext cx="5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tx2">
                      <a:lumMod val="10000"/>
                    </a:schemeClr>
                  </a:solidFill>
                </a:rPr>
                <a:t>7</a:t>
              </a:r>
            </a:p>
          </p:txBody>
        </p:sp>
        <p:sp>
          <p:nvSpPr>
            <p:cNvPr id="10267" name="Линия 45"/>
            <p:cNvSpPr>
              <a:spLocks noChangeShapeType="1"/>
            </p:cNvSpPr>
            <p:nvPr/>
          </p:nvSpPr>
          <p:spPr bwMode="auto">
            <a:xfrm>
              <a:off x="1928" y="2251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0268" name="Поле 46"/>
            <p:cNvSpPr txBox="1">
              <a:spLocks noChangeArrowheads="1"/>
            </p:cNvSpPr>
            <p:nvPr/>
          </p:nvSpPr>
          <p:spPr bwMode="auto">
            <a:xfrm>
              <a:off x="1837" y="2251"/>
              <a:ext cx="5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tx2">
                      <a:lumMod val="10000"/>
                    </a:schemeClr>
                  </a:solidFill>
                </a:rPr>
                <a:t>10</a:t>
              </a:r>
            </a:p>
          </p:txBody>
        </p:sp>
      </p:grpSp>
      <p:grpSp>
        <p:nvGrpSpPr>
          <p:cNvPr id="11317" name="Группа 53"/>
          <p:cNvGrpSpPr>
            <a:grpSpLocks/>
          </p:cNvGrpSpPr>
          <p:nvPr/>
        </p:nvGrpSpPr>
        <p:grpSpPr bwMode="auto">
          <a:xfrm>
            <a:off x="2411413" y="4365625"/>
            <a:ext cx="5545137" cy="1087438"/>
            <a:chOff x="1519" y="3067"/>
            <a:chExt cx="3493" cy="685"/>
          </a:xfrm>
        </p:grpSpPr>
        <p:sp>
          <p:nvSpPr>
            <p:cNvPr id="10248" name="Поле 28"/>
            <p:cNvSpPr txBox="1">
              <a:spLocks noChangeArrowheads="1"/>
            </p:cNvSpPr>
            <p:nvPr/>
          </p:nvSpPr>
          <p:spPr bwMode="auto">
            <a:xfrm>
              <a:off x="2472" y="3521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0249" name="Поле 30"/>
            <p:cNvSpPr txBox="1">
              <a:spLocks noChangeArrowheads="1"/>
            </p:cNvSpPr>
            <p:nvPr/>
          </p:nvSpPr>
          <p:spPr bwMode="auto">
            <a:xfrm>
              <a:off x="1882" y="3475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0250" name="Поле 44"/>
            <p:cNvSpPr txBox="1">
              <a:spLocks noChangeArrowheads="1"/>
            </p:cNvSpPr>
            <p:nvPr/>
          </p:nvSpPr>
          <p:spPr bwMode="auto">
            <a:xfrm>
              <a:off x="1519" y="3249"/>
              <a:ext cx="6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0251" name="Поле 48"/>
            <p:cNvSpPr txBox="1">
              <a:spLocks noChangeArrowheads="1"/>
            </p:cNvSpPr>
            <p:nvPr/>
          </p:nvSpPr>
          <p:spPr bwMode="auto">
            <a:xfrm>
              <a:off x="2064" y="3158"/>
              <a:ext cx="29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>
                  <a:solidFill>
                    <a:schemeClr val="tx2">
                      <a:lumMod val="10000"/>
                    </a:schemeClr>
                  </a:solidFill>
                </a:rPr>
                <a:t>Ответ: 17</a:t>
              </a:r>
            </a:p>
          </p:txBody>
        </p:sp>
        <p:sp>
          <p:nvSpPr>
            <p:cNvPr id="10252" name="Поле 49"/>
            <p:cNvSpPr txBox="1">
              <a:spLocks noChangeArrowheads="1"/>
            </p:cNvSpPr>
            <p:nvPr/>
          </p:nvSpPr>
          <p:spPr bwMode="auto">
            <a:xfrm>
              <a:off x="3015" y="3067"/>
              <a:ext cx="6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tx2">
                      <a:lumMod val="10000"/>
                    </a:schemeClr>
                  </a:solidFill>
                </a:rPr>
                <a:t>7</a:t>
              </a:r>
            </a:p>
          </p:txBody>
        </p:sp>
        <p:sp>
          <p:nvSpPr>
            <p:cNvPr id="10253" name="Линия 50"/>
            <p:cNvSpPr>
              <a:spLocks noChangeShapeType="1"/>
            </p:cNvSpPr>
            <p:nvPr/>
          </p:nvSpPr>
          <p:spPr bwMode="auto">
            <a:xfrm>
              <a:off x="3062" y="3294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0254" name="Поле 51"/>
            <p:cNvSpPr txBox="1">
              <a:spLocks noChangeArrowheads="1"/>
            </p:cNvSpPr>
            <p:nvPr/>
          </p:nvSpPr>
          <p:spPr bwMode="auto">
            <a:xfrm>
              <a:off x="2971" y="3294"/>
              <a:ext cx="7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>
                  <a:solidFill>
                    <a:schemeClr val="tx2">
                      <a:lumMod val="10000"/>
                    </a:schemeClr>
                  </a:solidFill>
                </a:rPr>
                <a:t>10</a:t>
              </a:r>
            </a:p>
          </p:txBody>
        </p:sp>
        <p:sp>
          <p:nvSpPr>
            <p:cNvPr id="10255" name="Поле 52"/>
            <p:cNvSpPr txBox="1">
              <a:spLocks noChangeArrowheads="1"/>
            </p:cNvSpPr>
            <p:nvPr/>
          </p:nvSpPr>
          <p:spPr bwMode="auto">
            <a:xfrm>
              <a:off x="3198" y="3113"/>
              <a:ext cx="5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>
                  <a:solidFill>
                    <a:schemeClr val="tx2">
                      <a:lumMod val="10000"/>
                    </a:schemeClr>
                  </a:solidFill>
                </a:rPr>
                <a:t>м</a:t>
              </a:r>
            </a:p>
          </p:txBody>
        </p:sp>
      </p:grpSp>
      <p:sp>
        <p:nvSpPr>
          <p:cNvPr id="10246" name="Поле 54"/>
          <p:cNvSpPr txBox="1">
            <a:spLocks noChangeArrowheads="1"/>
          </p:cNvSpPr>
          <p:nvPr/>
        </p:nvSpPr>
        <p:spPr bwMode="auto">
          <a:xfrm>
            <a:off x="5219700" y="5229225"/>
            <a:ext cx="360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47" name="Рисунок 55" descr="Бабушка Уда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021" y="4654550"/>
            <a:ext cx="268666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11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0" grpId="0"/>
    </p:bld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428</TotalTime>
  <Words>230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Облака</vt:lpstr>
      <vt:lpstr>Формула</vt:lpstr>
      <vt:lpstr>Сложение и вычитание смешанных чисел   </vt:lpstr>
      <vt:lpstr>Устный счет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Выполнение упражнений из учебника: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</dc:title>
  <dc:creator>8</dc:creator>
  <cp:lastModifiedBy>Гость</cp:lastModifiedBy>
  <cp:revision>26</cp:revision>
  <dcterms:created xsi:type="dcterms:W3CDTF">2008-01-31T13:58:26Z</dcterms:created>
  <dcterms:modified xsi:type="dcterms:W3CDTF">2015-02-10T04:41:04Z</dcterms:modified>
</cp:coreProperties>
</file>