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8"/>
  </p:notesMasterIdLst>
  <p:sldIdLst>
    <p:sldId id="258" r:id="rId2"/>
    <p:sldId id="291" r:id="rId3"/>
    <p:sldId id="288" r:id="rId4"/>
    <p:sldId id="283" r:id="rId5"/>
    <p:sldId id="259" r:id="rId6"/>
    <p:sldId id="28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68" r:id="rId17"/>
    <p:sldId id="269" r:id="rId18"/>
    <p:sldId id="270" r:id="rId19"/>
    <p:sldId id="271" r:id="rId20"/>
    <p:sldId id="292" r:id="rId21"/>
    <p:sldId id="293" r:id="rId22"/>
    <p:sldId id="284" r:id="rId23"/>
    <p:sldId id="285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95" r:id="rId33"/>
    <p:sldId id="280" r:id="rId34"/>
    <p:sldId id="281" r:id="rId35"/>
    <p:sldId id="282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60F399-F34F-4765-97FE-877F17EB150B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96CCBE-CB18-4113-A332-B5B1497A3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A601-94F4-4A61-ABB0-FE120AA5C05B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B573-989F-44C2-B020-DEEE05E82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F1E7-ED99-4573-B03F-0467D13B53D6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0861-6FE3-468A-90F7-4D029864A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B5F1-FC93-412B-B52F-328E1FAA30E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CA84-CF25-4964-9A02-7EE09B86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BD0F1-5318-4B69-973B-1C7DE70782D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177E-1BB9-4528-AF5C-423E73A0D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CAE0-DC2E-4C5B-AD5A-D75073D7BDFE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D86C-F77B-4CC1-86A6-E0F9C8FE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A7C6-0764-4045-B116-6A5F1EC04492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CE4B-1161-4F09-B1AB-B6D730DC0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113F-F80F-40D2-81B8-3238B3B977B7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6B1C-C879-412B-B443-3D05FD51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F332-6440-4F38-9BF0-CE58E0703EEA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028B-AF88-4ED6-A906-B37EA268E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10-CE41-41AE-B9EC-6157696FD8C7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0266-5519-402C-BDEF-D1008AEE1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9677-84C2-4291-820D-26050B58205C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622B-5BD4-41E8-88A3-4EDED1EF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B85D-141D-496D-A089-F7CB0F1EDD67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C585-D6DC-47DD-87EE-483D2E8DD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B5C0BB-9EA8-45EE-968F-3C9B4E2FC990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BA4365-C9D1-4F0A-9B2D-340D66ACD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72;\36%20&#1064;&#1050;&#1054;&#1051;&#1040;\&#1053;&#1077;&#1076;&#1077;&#1083;&#1103;%20&#1084;&#1072;&#1090;&#1077;&#1084;&#1072;&#1090;&#1080;&#1082;&#1080;\&#1050;&#1042;&#1053;\&#1052;&#1091;&#1079;&#1099;&#1082;&#1072;\KVN-prikolnaya_muzika.mp3" TargetMode="Externa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1" descr="C:\Users\Таня\Desktop\imag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Почему дни недели так называются? : Море Почем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2963" y="811485"/>
            <a:ext cx="8301037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Перечислите 5 дней недели подряд, не упоминая чисел и названия дней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позавчера, вчера, сегодня, завтра и послезавтра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8"/>
          <p:cNvGrpSpPr>
            <a:grpSpLocks/>
          </p:cNvGrpSpPr>
          <p:nvPr/>
        </p:nvGrpSpPr>
        <p:grpSpPr bwMode="auto">
          <a:xfrm>
            <a:off x="-142875" y="1428750"/>
            <a:ext cx="9144000" cy="2571750"/>
            <a:chOff x="500034" y="1428736"/>
            <a:chExt cx="9899887" cy="2928958"/>
          </a:xfrm>
        </p:grpSpPr>
        <p:grpSp>
          <p:nvGrpSpPr>
            <p:cNvPr id="12293" name="Группа 15"/>
            <p:cNvGrpSpPr>
              <a:grpSpLocks/>
            </p:cNvGrpSpPr>
            <p:nvPr/>
          </p:nvGrpSpPr>
          <p:grpSpPr bwMode="auto">
            <a:xfrm>
              <a:off x="500034" y="1428736"/>
              <a:ext cx="4041971" cy="2716057"/>
              <a:chOff x="500034" y="1428736"/>
              <a:chExt cx="4041971" cy="271605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00034" y="1928802"/>
                <a:ext cx="1500198" cy="22159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071670" y="1927389"/>
                <a:ext cx="1168910" cy="22159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643042" y="1428736"/>
                <a:ext cx="522496" cy="22159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071802" y="1428736"/>
                <a:ext cx="627096" cy="22159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71868" y="1927389"/>
                <a:ext cx="970137" cy="22159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4429124" y="2141703"/>
              <a:ext cx="1192955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72132" y="1998827"/>
              <a:ext cx="1069525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00958" y="2070265"/>
              <a:ext cx="1168910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2070265"/>
              <a:ext cx="1192955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429652" y="2070265"/>
              <a:ext cx="1192955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429784" y="1998827"/>
              <a:ext cx="970137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1" name="Прямоугольник 15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Какие 3 числа при умножении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при сложении дают один и тот же результат?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627313" y="6092825"/>
            <a:ext cx="435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1,2 и 3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Веселая Е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263" y="1000125"/>
            <a:ext cx="8601075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Два отца и два сына съели 3 яйца.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Сколько съел каждый?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805488"/>
            <a:ext cx="889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по одному, </a:t>
            </a:r>
          </a:p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т.к. их трое – дед, отец и сын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s://encrypted-tbn2.gstatic.com/images?q=tbn:ANd9GcTFwEX6Y16K_l76MHL7990rCDnl3UgCE29DwIpJOmA_7FtFj2B5P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412875"/>
            <a:ext cx="7515225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Когда мы говорим «десять» смотря на цифру «2»?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59340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когда смотрим на часы, а часы показывают 10 минут какого либо час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лександр Онищенк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313" y="1714500"/>
            <a:ext cx="6767512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313" y="5429250"/>
            <a:ext cx="6786562" cy="357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0" y="33337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Кто есть: сын моего отца, а мне не брат?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95513" y="6165850"/>
            <a:ext cx="4183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я сам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484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КАПИТАНОВ</a:t>
            </a:r>
          </a:p>
        </p:txBody>
      </p:sp>
      <p:pic>
        <p:nvPicPr>
          <p:cNvPr id="63492" name="Picture 4" descr="Статистика теста &quot;ЗНАКовые мультики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142984"/>
            <a:ext cx="723905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2209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БОЙ</a:t>
            </a:r>
          </a:p>
        </p:txBody>
      </p:sp>
      <p:pic>
        <p:nvPicPr>
          <p:cNvPr id="17411" name="Picture 2" descr="Миллеровское Агентство Новостей - Part 6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813" y="1214438"/>
            <a:ext cx="7391400" cy="56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617457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КОНКУРС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БОЛЕЛЬЩИКОВ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79427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«не собьюсь, считать умею»</a:t>
            </a:r>
          </a:p>
        </p:txBody>
      </p:sp>
      <p:pic>
        <p:nvPicPr>
          <p:cNvPr id="18436" name="Picture 2" descr="Глазки - lora67 - Photo.Qip.ru / id: fva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2420888"/>
            <a:ext cx="5715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00813" y="4572000"/>
            <a:ext cx="214312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45" y="332656"/>
            <a:ext cx="89417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МИКС</a:t>
            </a:r>
          </a:p>
        </p:txBody>
      </p:sp>
      <p:pic>
        <p:nvPicPr>
          <p:cNvPr id="19459" name="Picture 2" descr="Even More Math :: Mrs. Hurlbert's Clas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484313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49374" cy="6001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Дорогу</a:t>
            </a:r>
          </a:p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осилит идущий, </a:t>
            </a:r>
          </a:p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 математику – </a:t>
            </a:r>
          </a:p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мыслящий!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205038"/>
          <a:ext cx="9144000" cy="2232025"/>
        </p:xfrm>
        <a:graphic>
          <a:graphicData uri="http://schemas.openxmlformats.org/drawingml/2006/table">
            <a:tbl>
              <a:tblPr/>
              <a:tblGrid>
                <a:gridCol w="1523249"/>
                <a:gridCol w="1524150"/>
                <a:gridCol w="1524150"/>
                <a:gridCol w="1524150"/>
                <a:gridCol w="1524150"/>
                <a:gridCol w="1524150"/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latin typeface="Times New Roman"/>
                          <a:ea typeface="Calibri"/>
                          <a:cs typeface="Times New Roman"/>
                        </a:rPr>
                        <a:t>708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>
                          <a:latin typeface="Times New Roman"/>
                          <a:ea typeface="Calibri"/>
                          <a:cs typeface="Times New Roman"/>
                        </a:rPr>
                        <a:t>111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45" y="332656"/>
            <a:ext cx="89417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МИКС</a:t>
            </a:r>
          </a:p>
        </p:txBody>
      </p:sp>
      <p:pic>
        <p:nvPicPr>
          <p:cNvPr id="21507" name="Picture 2" descr="Even More Math :: Mrs. Hurlbert's Clas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484313"/>
            <a:ext cx="6286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9" y="0"/>
            <a:ext cx="617457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КОНКУРС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БОЛЕЛЬЩИКОВ</a:t>
            </a:r>
          </a:p>
        </p:txBody>
      </p:sp>
      <p:pic>
        <p:nvPicPr>
          <p:cNvPr id="20483" name="Picture 2" descr="Загадки про цыплят для 1 класс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8388" y="1428750"/>
            <a:ext cx="4567237" cy="501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20688"/>
            <a:ext cx="49224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ХУДОЖНИКИ</a:t>
            </a:r>
          </a:p>
        </p:txBody>
      </p:sp>
      <p:pic>
        <p:nvPicPr>
          <p:cNvPr id="21507" name="Picture 2" descr="Профессии бывают разные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932040" y="1340768"/>
            <a:ext cx="3862189" cy="528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&quot;Magiс Brush &quot;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508500"/>
            <a:ext cx="2928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523" y="2571744"/>
            <a:ext cx="5220403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математики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9259" y="0"/>
            <a:ext cx="617457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КОНКУРС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БОЛЕЛЬЩИКОВ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rchimedes Densit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04813"/>
            <a:ext cx="4940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5733256"/>
            <a:ext cx="27499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Архимед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thematician Euc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76250"/>
            <a:ext cx="4394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5934670"/>
            <a:ext cx="22605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Евклид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БИОГРАФИЯ ПИФАГ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836613"/>
            <a:ext cx="36449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5589240"/>
            <a:ext cx="2761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Пифагор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За что Михаил Ломоносов был приговорен к смертной казни. - 5 Апреля 2013 - Блоги о паранормальном и не только - Паранормальные 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908050"/>
            <a:ext cx="55705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500702"/>
            <a:ext cx="35557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утеводитель по развлекательным ресурсам Слонозаметки - Краткая биография философа Аристотел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0"/>
            <a:ext cx="4376737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5643578"/>
            <a:ext cx="34247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Аристотель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42918"/>
            <a:ext cx="83529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 агитбригады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83529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ЖИЗНИ»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Журнал &quot;Математи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08050"/>
            <a:ext cx="3643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429264"/>
            <a:ext cx="74811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Мухаммед 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Аль-Хорезми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688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7.</a:t>
            </a:r>
          </a:p>
        </p:txBody>
      </p:sp>
      <p:pic>
        <p:nvPicPr>
          <p:cNvPr id="31747" name="Picture 2" descr="Рукопись легендарного мусульманского врача восстановят в КФ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49275"/>
            <a:ext cx="53625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5643578"/>
            <a:ext cx="61747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Ибн Сина-Авиценна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604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  КРОССВОРД </a:t>
            </a:r>
          </a:p>
        </p:txBody>
      </p:sp>
      <p:pic>
        <p:nvPicPr>
          <p:cNvPr id="32771" name="Picture 2" descr="24/48 группа Кроссворд магнитоальбом (1986) Lossless - Все Тут On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63" y="1268413"/>
            <a:ext cx="67119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http://gynea.ru/forum/uploads/attachment/2013-08/1376139792_harakter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988840"/>
            <a:ext cx="4490224" cy="435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874846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КОНКУРС </a:t>
            </a:r>
            <a:endParaRPr lang="en-US" sz="4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БАЛЕЛЬЩИКОВ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191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 общих итого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</a:t>
            </a:r>
          </a:p>
        </p:txBody>
      </p:sp>
      <p:pic>
        <p:nvPicPr>
          <p:cNvPr id="34819" name="Picture 2" descr="ПОЗДРАВЛЯЕМ. - Собаки или все о собаках на InfoDog.ru - Стра…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14500"/>
            <a:ext cx="70024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1" descr="C:\Users\Таня\Desktop\image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KVN-prikolnaya_muz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53181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ЧЛЕНОВ  ЖЮРИ</a:t>
            </a:r>
          </a:p>
        </p:txBody>
      </p:sp>
      <p:pic>
        <p:nvPicPr>
          <p:cNvPr id="5123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313" y="2001838"/>
            <a:ext cx="6472237" cy="485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804970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ПРИВЕТСТВИЕ  КОМАНД</a:t>
            </a:r>
          </a:p>
        </p:txBody>
      </p:sp>
      <p:pic>
        <p:nvPicPr>
          <p:cNvPr id="6147" name="Picture 2" descr="C:\Users\Таня\Desktop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63" y="1428750"/>
            <a:ext cx="4538662" cy="492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288" y="2492896"/>
            <a:ext cx="714593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Таня\Desktop\Pfer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1525" y="1196752"/>
            <a:ext cx="83724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785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Пара лошадей пробежала 40 км.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Сколько пробежала каждая из лошадей</a:t>
            </a:r>
            <a:r>
              <a:rPr lang="ru-RU" sz="2800"/>
              <a:t>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8538" y="6273800"/>
            <a:ext cx="4213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40 км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Таня\Desktop\0a0c8fa0dfe17642221c46387a3053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813" y="785813"/>
            <a:ext cx="8358187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58775" y="188913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Три котенка -  сколько лап?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68538" y="6273800"/>
            <a:ext cx="4337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12 лап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татив Fancier Fancier WT-3041: купить в Москве, в интернет магазине. Штатив Fancier Fancier WT-3041 на Викимар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857250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Штатив NEDO-200133. Купить штатив NEDO-200133 для нивелиров и теодолитов и тахеометр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5163" y="1557338"/>
            <a:ext cx="466883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Почему штативы к фотоаппаратам, к землемерным инструментам и рояли имеют три ноги, а не четыре?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590391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 потому что, треугольник более устойчивая фигура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277</Words>
  <Application>Microsoft Office PowerPoint</Application>
  <PresentationFormat>Экран (4:3)</PresentationFormat>
  <Paragraphs>80</Paragraphs>
  <Slides>36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  на      КВМ !!!</dc:title>
  <dc:creator>Таня</dc:creator>
  <cp:lastModifiedBy>Alex</cp:lastModifiedBy>
  <cp:revision>46</cp:revision>
  <dcterms:created xsi:type="dcterms:W3CDTF">2015-01-26T06:28:35Z</dcterms:created>
  <dcterms:modified xsi:type="dcterms:W3CDTF">2015-02-11T17:48:51Z</dcterms:modified>
</cp:coreProperties>
</file>