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4A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FB9F4-56EF-4AB6-9BF3-D25072DD8B6B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3738F-B0F6-4648-867A-560DD91CB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32062-A729-418F-ADA0-8DD448BFD858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5B2DA-8853-440D-B07F-CC2D12C01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FC2E7-CB58-4768-BBC0-393254D904FC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25DD6-0B6F-4D09-82AF-2269D581B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0FC89-BC93-4567-A1BB-B440C9EED196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7EC57-8EE9-4DC7-842F-26A39731F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DA4FD-FB78-4FBC-9388-3B88CFFA63C7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ADBEC-A50D-4AF2-9647-12B161F4D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509FF-2DF4-4617-B957-887714A078E2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0245E-5BE7-4047-BA74-23499D37B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F35BD-E953-4407-BADC-BE8C88AA46D2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2FFE5-2DBE-425E-A2B9-4F58A42BF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EDCD7-AB98-490C-AFC2-1A1CF747696D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F69FA-987C-4987-B03E-0437BFC5C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53FAA-3AE8-45A8-ADC2-97328C1065AB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50CDE-F496-449C-BC83-ABD2BD9CC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5FA75-2FC0-47DB-93BC-443020957C83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A1DCC-FB1F-433A-8E42-91F72D528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C8FA-D880-46CE-8210-3E1EC4C7A234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E30EF-1C73-405F-BA51-D777B9983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5D9FE8-10DE-45E6-BA4B-9BA290536A26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6EC172-689A-4903-97DD-B639441A6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9600" dirty="0" err="1" smtClean="0">
                <a:solidFill>
                  <a:srgbClr val="FF0000"/>
                </a:solidFill>
                <a:latin typeface="Arial Black" pitchFamily="34" charset="0"/>
              </a:rPr>
              <a:t>Танграм</a:t>
            </a:r>
            <a:endParaRPr lang="ru-RU" sz="96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5" name="Рисунок 4" descr="а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42852"/>
            <a:ext cx="1785950" cy="178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11954226821500046390tangram-26_yves_guillou_01.svg.h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74936"/>
            <a:ext cx="2000264" cy="1786903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3714752"/>
            <a:ext cx="2500330" cy="2737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429388" y="6000768"/>
            <a:ext cx="2714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Выполнила: Сивохо Валентина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214678" y="428604"/>
            <a:ext cx="5286412" cy="5857916"/>
          </a:xfrm>
        </p:spPr>
        <p:txBody>
          <a:bodyPr/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ctr">
              <a:buNone/>
            </a:pPr>
            <a:r>
              <a:rPr lang="ru-RU" sz="2800" b="1" dirty="0" err="1" smtClean="0">
                <a:solidFill>
                  <a:srgbClr val="FF0000"/>
                </a:solidFill>
                <a:latin typeface="Arial Narrow" pitchFamily="34" charset="0"/>
              </a:rPr>
              <a:t>Танграм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(с китайского «семь дощечек мастерства») — </a:t>
            </a:r>
            <a:b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головоломка, состоящая из семи плоских фигур,</a:t>
            </a:r>
            <a:b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которые складывают определённым образом для получения другой, более сложной, фигуры</a:t>
            </a:r>
            <a:b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(изображающей человека, животное, предмет домашнего обихода, букву или цифру и т. д.).</a:t>
            </a:r>
            <a:b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Фигура, которую необходимо получить, при этом обычно задаётся в виде силуэта или внешнего контура. При решении головоломки требуется соблюдать два условия: первое — необходимо использовать все семь фигур 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itchFamily="34" charset="0"/>
              </a:rPr>
              <a:t>танграма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, и второе — фигуры не должны перекрываться между собой.</a:t>
            </a:r>
            <a:endParaRPr lang="ru-RU" sz="2000" dirty="0" smtClean="0"/>
          </a:p>
        </p:txBody>
      </p:sp>
      <p:pic>
        <p:nvPicPr>
          <p:cNvPr id="4" name="Рисунок 3" descr="300px-Make_a_tangram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85728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ea typeface="BatangChe" pitchFamily="49" charset="-127"/>
              </a:rPr>
              <a:t>УДИВИТЕЛЬНЫЙ КВАДРАТ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14488"/>
            <a:ext cx="471490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5" name="Рисунок 4" descr="446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667" y="2285992"/>
            <a:ext cx="5729333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446-1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671633" cy="4525963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Задание 1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24627"/>
            <a:ext cx="7858180" cy="5633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Задание 2</a:t>
            </a:r>
          </a:p>
        </p:txBody>
      </p:sp>
      <p:pic>
        <p:nvPicPr>
          <p:cNvPr id="5" name="Рисунок 4" descr="г1.jpg"/>
          <p:cNvPicPr>
            <a:picLocks noChangeAspect="1"/>
          </p:cNvPicPr>
          <p:nvPr/>
        </p:nvPicPr>
        <p:blipFill>
          <a:blip r:embed="rId2"/>
          <a:srcRect l="5478" t="8504" r="3423" b="1890"/>
          <a:stretch>
            <a:fillRect/>
          </a:stretch>
        </p:blipFill>
        <p:spPr>
          <a:xfrm>
            <a:off x="4572000" y="713028"/>
            <a:ext cx="4310731" cy="6144972"/>
          </a:xfrm>
          <a:prstGeom prst="rect">
            <a:avLst/>
          </a:prstGeom>
        </p:spPr>
      </p:pic>
      <p:pic>
        <p:nvPicPr>
          <p:cNvPr id="7" name="Содержимое 6" descr="tangram_08.jpg"/>
          <p:cNvPicPr>
            <a:picLocks noGrp="1" noChangeAspect="1"/>
          </p:cNvPicPr>
          <p:nvPr>
            <p:ph idx="1"/>
          </p:nvPr>
        </p:nvPicPr>
        <p:blipFill>
          <a:blip r:embed="rId3"/>
          <a:srcRect l="7532" t="10394" r="6162" b="3307"/>
          <a:stretch>
            <a:fillRect/>
          </a:stretch>
        </p:blipFill>
        <p:spPr>
          <a:xfrm>
            <a:off x="379298" y="714356"/>
            <a:ext cx="4239579" cy="6143644"/>
          </a:xfrm>
        </p:spPr>
      </p:pic>
      <p:pic>
        <p:nvPicPr>
          <p:cNvPr id="8" name="Рисунок 7" descr="tangram_05.jpg"/>
          <p:cNvPicPr>
            <a:picLocks noChangeAspect="1"/>
          </p:cNvPicPr>
          <p:nvPr/>
        </p:nvPicPr>
        <p:blipFill>
          <a:blip r:embed="rId4"/>
          <a:srcRect l="5478" t="8504" r="3423" b="1890"/>
          <a:stretch>
            <a:fillRect/>
          </a:stretch>
        </p:blipFill>
        <p:spPr>
          <a:xfrm>
            <a:off x="4643438" y="714356"/>
            <a:ext cx="4259681" cy="6143644"/>
          </a:xfrm>
          <a:prstGeom prst="rect">
            <a:avLst/>
          </a:prstGeom>
        </p:spPr>
      </p:pic>
      <p:pic>
        <p:nvPicPr>
          <p:cNvPr id="9" name="Рисунок 8" descr="tangram_07.jpg"/>
          <p:cNvPicPr>
            <a:picLocks noChangeAspect="1"/>
          </p:cNvPicPr>
          <p:nvPr/>
        </p:nvPicPr>
        <p:blipFill>
          <a:blip r:embed="rId5"/>
          <a:srcRect l="7532" t="10394" r="8216" b="3780"/>
          <a:stretch>
            <a:fillRect/>
          </a:stretch>
        </p:blipFill>
        <p:spPr>
          <a:xfrm>
            <a:off x="357158" y="714356"/>
            <a:ext cx="4184541" cy="6143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Задание 3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Придумай название к картинкам</a:t>
            </a:r>
            <a:endParaRPr lang="ru-RU" dirty="0" smtClean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4" name="Содержимое 7" descr="IMG_0002.jpg"/>
          <p:cNvPicPr>
            <a:picLocks noGrp="1" noChangeAspect="1"/>
          </p:cNvPicPr>
          <p:nvPr>
            <p:ph idx="1"/>
          </p:nvPr>
        </p:nvPicPr>
        <p:blipFill>
          <a:blip r:embed="rId2"/>
          <a:srcRect l="13149" t="12498" r="2320" b="4166"/>
          <a:stretch>
            <a:fillRect/>
          </a:stretch>
        </p:blipFill>
        <p:spPr>
          <a:xfrm>
            <a:off x="2214546" y="1265135"/>
            <a:ext cx="5092623" cy="5592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Домашние задание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1571612"/>
            <a:ext cx="3991053" cy="5286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tangr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718" y="1571612"/>
            <a:ext cx="3990032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кольная -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Школьная - копия</Template>
  <TotalTime>48</TotalTime>
  <Words>16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Школьная - копия</vt:lpstr>
      <vt:lpstr>Танграм</vt:lpstr>
      <vt:lpstr>Слайд 2</vt:lpstr>
      <vt:lpstr>УДИВИТЕЛЬНЫЙ КВАДРАТ </vt:lpstr>
      <vt:lpstr>Слайд 4</vt:lpstr>
      <vt:lpstr>Задание 1</vt:lpstr>
      <vt:lpstr>Задание 2</vt:lpstr>
      <vt:lpstr>Задание 3 Придумай название к картинкам</vt:lpstr>
      <vt:lpstr>Домашние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Танграм</dc:title>
  <dc:creator>user</dc:creator>
  <cp:lastModifiedBy>user</cp:lastModifiedBy>
  <cp:revision>6</cp:revision>
  <dcterms:created xsi:type="dcterms:W3CDTF">2012-09-10T09:16:06Z</dcterms:created>
  <dcterms:modified xsi:type="dcterms:W3CDTF">2014-01-29T17:01:08Z</dcterms:modified>
</cp:coreProperties>
</file>