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10360"/>
            <a:ext cx="8915399" cy="12454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Тема 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1805" y="6894002"/>
            <a:ext cx="14128841" cy="378046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Растения выполняют математические действия с молекул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862" y="1754631"/>
            <a:ext cx="9412014" cy="461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35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Ткани растени</a:t>
            </a:r>
            <a:r>
              <a:rPr lang="ru-RU" sz="4800" b="1" dirty="0">
                <a:solidFill>
                  <a:srgbClr val="FF0000"/>
                </a:solidFill>
              </a:rPr>
              <a:t>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2055" y="1418897"/>
            <a:ext cx="10432557" cy="5123793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Домашнее задание стр. 21-25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74660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57656"/>
            <a:ext cx="8911687" cy="12770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6000" b="1" dirty="0" smtClean="0">
                <a:solidFill>
                  <a:srgbClr val="00B050"/>
                </a:solidFill>
              </a:rPr>
              <a:t>Ткань?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290" y="2191408"/>
            <a:ext cx="10448322" cy="4083268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Ткань – группа клеток, сходных по строению, выполняемым функциям и имеющих общее происхождение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60969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Лабораторная работа « Изучение строения тканей растений»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72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1952" y="6571817"/>
            <a:ext cx="7344790" cy="101284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кластер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13490"/>
            <a:ext cx="8915400" cy="43977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Ткани растений</a:t>
            </a:r>
            <a:endParaRPr lang="ru-RU" sz="40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995448" y="1905000"/>
            <a:ext cx="579225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AutoShape 2" descr="Биология. Ботан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Биология. Ботан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712956"/>
            <a:ext cx="2673470" cy="187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тема способная к обратимым переходам из золя в гель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68" y="4820805"/>
            <a:ext cx="2637659" cy="197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низ 5"/>
          <p:cNvSpPr/>
          <p:nvPr/>
        </p:nvSpPr>
        <p:spPr>
          <a:xfrm>
            <a:off x="4272455" y="2223752"/>
            <a:ext cx="61653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6" name="Picture 8" descr="Фотосинтезирующие ткан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927" y="3210910"/>
            <a:ext cx="3139309" cy="183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трелка вниз 6"/>
          <p:cNvSpPr/>
          <p:nvPr/>
        </p:nvSpPr>
        <p:spPr>
          <a:xfrm>
            <a:off x="6332399" y="2362199"/>
            <a:ext cx="616534" cy="26790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8" name="Picture 10" descr="Презентация на тему &quot;Ткани растений&quot; - скачать бесплатно презентации по Биологи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871" y="5009340"/>
            <a:ext cx="2433583" cy="182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трелка вниз 7"/>
          <p:cNvSpPr/>
          <p:nvPr/>
        </p:nvSpPr>
        <p:spPr>
          <a:xfrm>
            <a:off x="7866993" y="222375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0" name="Picture 12" descr="Презентация на тему &quot;Ткани растений&quot; - скачать бесплатно презентации по Биологи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600" y="3202160"/>
            <a:ext cx="2320049" cy="173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трелка вниз 8"/>
          <p:cNvSpPr/>
          <p:nvPr/>
        </p:nvSpPr>
        <p:spPr>
          <a:xfrm>
            <a:off x="9821917" y="1905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2" name="Picture 14" descr="Презентация на тему &quot;Ткани растений&quot; - скачать бесплатно презентации по Биологи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607" y="3098796"/>
            <a:ext cx="2300959" cy="172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6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7725" y="624110"/>
            <a:ext cx="10006888" cy="128089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Растение – целостный организм</a:t>
            </a: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Bolgova.bio-6: Взаимосвязь органов (корня и побега) в растительном организме как основа его целостност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78" y="1528763"/>
            <a:ext cx="8529145" cy="515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37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Заполнить таблицу</a:t>
            </a:r>
            <a:endParaRPr lang="ru-RU" sz="48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84983"/>
              </p:ext>
            </p:extLst>
          </p:nvPr>
        </p:nvGraphicFramePr>
        <p:xfrm>
          <a:off x="1308537" y="1403346"/>
          <a:ext cx="10196076" cy="4617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692"/>
                <a:gridCol w="3398692"/>
                <a:gridCol w="3398692"/>
              </a:tblGrid>
              <a:tr h="6857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Название ткани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Особенности  строения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Место расположения в растении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857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7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7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7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576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43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52</Words>
  <Application>Microsoft Office PowerPoint</Application>
  <PresentationFormat>Широкоэкранный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Тема ?</vt:lpstr>
      <vt:lpstr>Ткани растений</vt:lpstr>
      <vt:lpstr> Ткань?</vt:lpstr>
      <vt:lpstr>Лабораторная работа « Изучение строения тканей растений»</vt:lpstr>
      <vt:lpstr>кластер</vt:lpstr>
      <vt:lpstr>Растение – целостный организм</vt:lpstr>
      <vt:lpstr>Заполнить таблицу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?</dc:title>
  <dc:creator>Milyanenko</dc:creator>
  <cp:lastModifiedBy>Milyanenko</cp:lastModifiedBy>
  <cp:revision>8</cp:revision>
  <dcterms:created xsi:type="dcterms:W3CDTF">2014-09-17T10:38:14Z</dcterms:created>
  <dcterms:modified xsi:type="dcterms:W3CDTF">2014-09-17T11:35:39Z</dcterms:modified>
</cp:coreProperties>
</file>