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1" r:id="rId17"/>
    <p:sldId id="280" r:id="rId18"/>
    <p:sldId id="273" r:id="rId19"/>
    <p:sldId id="275" r:id="rId20"/>
    <p:sldId id="277" r:id="rId21"/>
    <p:sldId id="279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747-052A-4D4C-A5D7-DE64129B8679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D5EA-034A-4200-AD94-9C90EA6271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747-052A-4D4C-A5D7-DE64129B8679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D5EA-034A-4200-AD94-9C90EA627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747-052A-4D4C-A5D7-DE64129B8679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D5EA-034A-4200-AD94-9C90EA627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747-052A-4D4C-A5D7-DE64129B8679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D5EA-034A-4200-AD94-9C90EA6271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747-052A-4D4C-A5D7-DE64129B8679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D5EA-034A-4200-AD94-9C90EA627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747-052A-4D4C-A5D7-DE64129B8679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D5EA-034A-4200-AD94-9C90EA6271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747-052A-4D4C-A5D7-DE64129B8679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D5EA-034A-4200-AD94-9C90EA6271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747-052A-4D4C-A5D7-DE64129B8679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D5EA-034A-4200-AD94-9C90EA627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747-052A-4D4C-A5D7-DE64129B8679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D5EA-034A-4200-AD94-9C90EA627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747-052A-4D4C-A5D7-DE64129B8679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D5EA-034A-4200-AD94-9C90EA627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747-052A-4D4C-A5D7-DE64129B8679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D5EA-034A-4200-AD94-9C90EA6271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B0D747-052A-4D4C-A5D7-DE64129B8679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D9D5EA-034A-4200-AD94-9C90EA6271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hyperlink" Target="http://www.zavuch.info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hyperlink" Target="http://www.it-n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hyperlink" Target="http://www.intuit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amaledu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http://doapr.ucoz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848872" cy="3672408"/>
          </a:xfrm>
        </p:spPr>
        <p:txBody>
          <a:bodyPr/>
          <a:lstStyle/>
          <a:p>
            <a:pPr marL="182880" indent="0">
              <a:lnSpc>
                <a:spcPct val="150000"/>
              </a:lnSpc>
              <a:buNone/>
            </a:pPr>
            <a:r>
              <a:rPr lang="en-US" sz="6600" dirty="0" smtClean="0"/>
              <a:t>IT</a:t>
            </a:r>
            <a:r>
              <a:rPr lang="ru-RU" sz="6600" dirty="0" smtClean="0"/>
              <a:t> технологии в помощь учителю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2360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340768"/>
            <a:ext cx="8447209" cy="5040560"/>
          </a:xfr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" y="836712"/>
            <a:ext cx="900783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852747" cy="6048672"/>
          </a:xfrm>
        </p:spPr>
      </p:pic>
    </p:spTree>
    <p:extLst>
      <p:ext uri="{BB962C8B-B14F-4D97-AF65-F5344CB8AC3E}">
        <p14:creationId xmlns:p14="http://schemas.microsoft.com/office/powerpoint/2010/main" val="11162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64" y="1131671"/>
            <a:ext cx="6887439" cy="5437452"/>
          </a:xfr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260648"/>
            <a:ext cx="831487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www.zavuch.info</a:t>
            </a: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68760"/>
            <a:ext cx="8280920" cy="4935223"/>
          </a:xfrm>
        </p:spPr>
      </p:pic>
    </p:spTree>
    <p:extLst>
      <p:ext uri="{BB962C8B-B14F-4D97-AF65-F5344CB8AC3E}">
        <p14:creationId xmlns:p14="http://schemas.microsoft.com/office/powerpoint/2010/main" val="29154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480153" cy="4525963"/>
          </a:xfr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8640"/>
            <a:ext cx="4201112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88640"/>
            <a:ext cx="5760640" cy="6593159"/>
          </a:xfrm>
        </p:spPr>
      </p:pic>
    </p:spTree>
    <p:extLst>
      <p:ext uri="{BB962C8B-B14F-4D97-AF65-F5344CB8AC3E}">
        <p14:creationId xmlns:p14="http://schemas.microsoft.com/office/powerpoint/2010/main" val="37265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60648"/>
            <a:ext cx="7344816" cy="6391468"/>
          </a:xfrm>
        </p:spPr>
      </p:pic>
    </p:spTree>
    <p:extLst>
      <p:ext uri="{BB962C8B-B14F-4D97-AF65-F5344CB8AC3E}">
        <p14:creationId xmlns:p14="http://schemas.microsoft.com/office/powerpoint/2010/main" val="2598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41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http://www.it-n.ru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08720"/>
            <a:ext cx="9018123" cy="5472608"/>
          </a:xfrm>
        </p:spPr>
      </p:pic>
    </p:spTree>
    <p:extLst>
      <p:ext uri="{BB962C8B-B14F-4D97-AF65-F5344CB8AC3E}">
        <p14:creationId xmlns:p14="http://schemas.microsoft.com/office/powerpoint/2010/main" val="33978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www.intuit.ru</a:t>
            </a:r>
            <a:r>
              <a:rPr lang="en-US" dirty="0">
                <a:hlinkClick r:id="rId2"/>
              </a:rPr>
              <a:t>/</a:t>
            </a: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84784"/>
            <a:ext cx="7776864" cy="4899356"/>
          </a:xfrm>
        </p:spPr>
      </p:pic>
    </p:spTree>
    <p:extLst>
      <p:ext uri="{BB962C8B-B14F-4D97-AF65-F5344CB8AC3E}">
        <p14:creationId xmlns:p14="http://schemas.microsoft.com/office/powerpoint/2010/main" val="6850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" y="0"/>
            <a:ext cx="5867788" cy="6874624"/>
          </a:xfrm>
        </p:spPr>
      </p:pic>
    </p:spTree>
    <p:extLst>
      <p:ext uri="{BB962C8B-B14F-4D97-AF65-F5344CB8AC3E}">
        <p14:creationId xmlns:p14="http://schemas.microsoft.com/office/powerpoint/2010/main" val="791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www.yamaledu.org</a:t>
            </a: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12776"/>
            <a:ext cx="6804594" cy="4525963"/>
          </a:xfrm>
        </p:spPr>
      </p:pic>
    </p:spTree>
    <p:extLst>
      <p:ext uri="{BB962C8B-B14F-4D97-AF65-F5344CB8AC3E}">
        <p14:creationId xmlns:p14="http://schemas.microsoft.com/office/powerpoint/2010/main" val="41340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9130961" cy="4392488"/>
          </a:xfrm>
        </p:spPr>
      </p:pic>
    </p:spTree>
    <p:extLst>
      <p:ext uri="{BB962C8B-B14F-4D97-AF65-F5344CB8AC3E}">
        <p14:creationId xmlns:p14="http://schemas.microsoft.com/office/powerpoint/2010/main" val="7790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8995368" cy="4536504"/>
          </a:xfrm>
        </p:spPr>
      </p:pic>
    </p:spTree>
    <p:extLst>
      <p:ext uri="{BB962C8B-B14F-4D97-AF65-F5344CB8AC3E}">
        <p14:creationId xmlns:p14="http://schemas.microsoft.com/office/powerpoint/2010/main" val="14489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196752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6600" dirty="0" smtClean="0"/>
              <a:t>Спасибо </a:t>
            </a:r>
          </a:p>
          <a:p>
            <a:pPr marL="45720" indent="0">
              <a:buNone/>
            </a:pPr>
            <a:r>
              <a:rPr lang="ru-RU" sz="6600" dirty="0" smtClean="0"/>
              <a:t>за внимание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218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880" y="5088900"/>
            <a:ext cx="6582694" cy="1409897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2372056" cy="5020376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97868"/>
            <a:ext cx="2229161" cy="5020376"/>
          </a:xfrm>
          <a:prstGeom prst="rect">
            <a:avLst/>
          </a:prstGeom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656" y="1772816"/>
            <a:ext cx="2238688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8092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www.director.yamaledu.org</a:t>
            </a:r>
            <a:endParaRPr lang="ru-RU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1" r="-1168"/>
          <a:stretch/>
        </p:blipFill>
        <p:spPr>
          <a:xfrm>
            <a:off x="467544" y="1412776"/>
            <a:ext cx="6667903" cy="4281264"/>
          </a:xfrm>
        </p:spPr>
      </p:pic>
    </p:spTree>
    <p:extLst>
      <p:ext uri="{BB962C8B-B14F-4D97-AF65-F5344CB8AC3E}">
        <p14:creationId xmlns:p14="http://schemas.microsoft.com/office/powerpoint/2010/main" val="2139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88640"/>
            <a:ext cx="7344816" cy="6336086"/>
          </a:xfrm>
        </p:spPr>
      </p:pic>
    </p:spTree>
    <p:extLst>
      <p:ext uri="{BB962C8B-B14F-4D97-AF65-F5344CB8AC3E}">
        <p14:creationId xmlns:p14="http://schemas.microsoft.com/office/powerpoint/2010/main" val="4216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360383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doapr.ucoz.ru/</a:t>
            </a: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96752"/>
            <a:ext cx="7200800" cy="5240819"/>
          </a:xfrm>
        </p:spPr>
      </p:pic>
    </p:spTree>
    <p:extLst>
      <p:ext uri="{BB962C8B-B14F-4D97-AF65-F5344CB8AC3E}">
        <p14:creationId xmlns:p14="http://schemas.microsoft.com/office/powerpoint/2010/main" val="22435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3390002" cy="4968552"/>
          </a:xfr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1" y="261555"/>
            <a:ext cx="3639803" cy="2986505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248061"/>
            <a:ext cx="3502889" cy="226360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5157192"/>
            <a:ext cx="3739686" cy="12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04664"/>
            <a:ext cx="8705523" cy="5256584"/>
          </a:xfrm>
        </p:spPr>
      </p:pic>
    </p:spTree>
    <p:extLst>
      <p:ext uri="{BB962C8B-B14F-4D97-AF65-F5344CB8AC3E}">
        <p14:creationId xmlns:p14="http://schemas.microsoft.com/office/powerpoint/2010/main" val="4184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12" y="282424"/>
            <a:ext cx="8476537" cy="1050107"/>
          </a:xfr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75" y="1340768"/>
            <a:ext cx="8528791" cy="1777960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6" y="3102884"/>
            <a:ext cx="8564171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1219</TotalTime>
  <Words>19</Words>
  <Application>Microsoft Office PowerPoint</Application>
  <PresentationFormat>Экран (4:3)</PresentationFormat>
  <Paragraphs>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IT технологии в помощь учителю</vt:lpstr>
      <vt:lpstr>www.yamaledu.org</vt:lpstr>
      <vt:lpstr>Презентация PowerPoint</vt:lpstr>
      <vt:lpstr>www.director.yamaledu.org</vt:lpstr>
      <vt:lpstr>Презентация PowerPoint</vt:lpstr>
      <vt:lpstr>doapr.ucoz.ru/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www.zavuch.info</vt:lpstr>
      <vt:lpstr>Презентация PowerPoint</vt:lpstr>
      <vt:lpstr>Презентация PowerPoint</vt:lpstr>
      <vt:lpstr>Презентация PowerPoint</vt:lpstr>
      <vt:lpstr>http://www.it-n.ru/ </vt:lpstr>
      <vt:lpstr>www.intuit.ru/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Татьяна Владимировна</cp:lastModifiedBy>
  <cp:revision>19</cp:revision>
  <dcterms:created xsi:type="dcterms:W3CDTF">2012-01-18T08:18:19Z</dcterms:created>
  <dcterms:modified xsi:type="dcterms:W3CDTF">2014-02-28T06:53:39Z</dcterms:modified>
</cp:coreProperties>
</file>