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72" r:id="rId15"/>
    <p:sldId id="268" r:id="rId16"/>
    <p:sldId id="273" r:id="rId17"/>
    <p:sldId id="26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66"/>
    <a:srgbClr val="000066"/>
    <a:srgbClr val="FFFF00"/>
    <a:srgbClr val="FFFF66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11" autoAdjust="0"/>
  </p:normalViewPr>
  <p:slideViewPr>
    <p:cSldViewPr>
      <p:cViewPr>
        <p:scale>
          <a:sx n="50" d="100"/>
          <a:sy n="50" d="100"/>
        </p:scale>
        <p:origin x="-1650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4A13-993F-4308-B67F-848F0F0989CC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6942-0AC6-4E7E-A346-9B4E82A0A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4D5D-1582-4580-874A-241641660EBF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A198-AD2C-4D6F-88A2-D73C06265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CAAB-9CA7-4E6F-9FB0-DEE8A3D45991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7CAF6-BFF6-4963-82AE-82AA9ACCA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892E-4DB0-43E1-A5F8-3A02CEF2D998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BF9E-CB85-4377-B7AE-DDB663D0D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812D-541D-4D8A-9835-1E5A65E61500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E744-E1C5-4155-9342-6DD0C0254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9F69-D2B5-46D8-BE4B-B136B8364BCB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B347F-BE9B-4871-9DF0-7739F639A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2773C-021F-49EF-AAE9-3A964C3FDE7A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41BA1-BEF6-401A-B2AB-A1B348705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803D-20B6-4338-A5C8-AC688F73117E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DA82-953F-4EE3-BE92-FD2F4AD12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B766-7216-4A07-A525-15B66C0BDDBE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2D12A-5EB2-491F-AE9A-AEFD3F60D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688C-65B6-4543-957A-D45CED637437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2EDA7-035F-4436-B9C0-9975E0F1C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5A6A-316B-4318-90C1-405F9D901B0D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5C89-0928-4C6E-B66E-233A29870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296DD4-C62D-4EC8-BC3B-5E59DF0AE5FB}" type="datetimeFigureOut">
              <a:rPr lang="ru-RU"/>
              <a:pPr>
                <a:defRPr/>
              </a:pPr>
              <a:t>22.01.2010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A43B39-47F7-47A5-9C08-CFD68D8C7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89;&#1086;&#1083;&#1086;&#1074;&#1100;&#1080;\&#1057;&#1086;&#1083;&#1086;&#1074;&#1077;&#1081;%201%20&#1095;&#1080;&#1089;&#1090;&#1086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57222" y="714356"/>
            <a:ext cx="992988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Мал соловей, да голос велик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357222" y="1928802"/>
            <a:ext cx="9929882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Чем дальше в лес, </a:t>
            </a:r>
          </a:p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 больше дров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357222" y="3721246"/>
            <a:ext cx="992988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Баба с возу – кобыле легче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5072074"/>
            <a:ext cx="992988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</a:t>
            </a:r>
            <a:r>
              <a:rPr lang="ru-RU" sz="4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сеньке</a:t>
            </a: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и шапка</a:t>
            </a:r>
          </a:p>
        </p:txBody>
      </p:sp>
      <p:pic>
        <p:nvPicPr>
          <p:cNvPr id="7174" name="Соловей 1 чист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939088" y="61658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40" fill="hold"/>
                                        <p:tgtEl>
                                          <p:spTgt spid="7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313" y="214313"/>
            <a:ext cx="4714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250" y="285750"/>
            <a:ext cx="2143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197 (4)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28688"/>
            <a:ext cx="4214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Составь краткую запись и введи </a:t>
            </a:r>
            <a:r>
              <a:rPr lang="ru-RU" sz="2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8" y="1428750"/>
            <a:ext cx="2357437" cy="1133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м – 5 пл.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 – 3 пл.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9125" y="1000125"/>
            <a:ext cx="3857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Установи вид зависимости</a:t>
            </a:r>
            <a:endParaRPr lang="ru-RU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5572125" y="1571625"/>
            <a:ext cx="1714500" cy="1000125"/>
            <a:chOff x="3500430" y="4836107"/>
            <a:chExt cx="2286810" cy="1236217"/>
          </a:xfrm>
        </p:grpSpPr>
        <p:sp>
          <p:nvSpPr>
            <p:cNvPr id="10" name="TextBox 9"/>
            <p:cNvSpPr txBox="1"/>
            <p:nvPr/>
          </p:nvSpPr>
          <p:spPr>
            <a:xfrm>
              <a:off x="3572422" y="4836107"/>
              <a:ext cx="2142826" cy="924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14 м – 5 пл.</a:t>
              </a:r>
            </a:p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2000" i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000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м – 3 пл.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>
              <a:off x="2965794" y="5535572"/>
              <a:ext cx="1071388" cy="2118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>
              <a:off x="5251469" y="5534590"/>
              <a:ext cx="1069426" cy="2117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85750" y="3000375"/>
            <a:ext cx="2857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Запиши пропорцию</a:t>
            </a:r>
            <a:endParaRPr lang="ru-RU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3714750"/>
            <a:ext cx="11604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643313" y="3000375"/>
            <a:ext cx="5000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Найди неизвестный член пропорции</a:t>
            </a:r>
            <a:endParaRPr lang="ru-RU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4857750" y="3500438"/>
            <a:ext cx="2714625" cy="1285875"/>
            <a:chOff x="928662" y="3357562"/>
            <a:chExt cx="6786609" cy="3302475"/>
          </a:xfrm>
        </p:grpSpPr>
        <p:pic>
          <p:nvPicPr>
            <p:cNvPr id="11278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3457596"/>
              <a:ext cx="2670288" cy="147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9" name="Picture 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2" y="5000636"/>
              <a:ext cx="2214546" cy="1659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0" name="Picture 1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29190" y="3357562"/>
              <a:ext cx="2786081" cy="1090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Box 19"/>
          <p:cNvSpPr txBox="1"/>
          <p:nvPr/>
        </p:nvSpPr>
        <p:spPr>
          <a:xfrm>
            <a:off x="428625" y="5000625"/>
            <a:ext cx="4071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Ответь на вопрос задачи:</a:t>
            </a:r>
            <a:endParaRPr lang="ru-RU" sz="2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" y="5500688"/>
            <a:ext cx="435768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8,4 метра ткани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5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71670" y="142852"/>
            <a:ext cx="5201296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ИГРА: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«БЛИЦ-ТУРНИР-ЭСТАФЕТА»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50" y="1397000"/>
          <a:ext cx="8572560" cy="4889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57520"/>
                <a:gridCol w="2857520"/>
                <a:gridCol w="2857520"/>
              </a:tblGrid>
              <a:tr h="12223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r>
                        <a:rPr lang="ru-RU" sz="3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ряд</a:t>
                      </a:r>
                      <a:endParaRPr lang="ru-RU" sz="36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II</a:t>
                      </a:r>
                      <a:r>
                        <a:rPr lang="ru-RU" sz="3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ряд</a:t>
                      </a:r>
                      <a:endParaRPr lang="ru-RU" sz="36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III</a:t>
                      </a:r>
                      <a:r>
                        <a:rPr lang="ru-RU" sz="3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ряд</a:t>
                      </a:r>
                      <a:endParaRPr lang="ru-RU" sz="36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22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2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175" y="2643182"/>
            <a:ext cx="8033353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Являются ли величины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 или обратно пропорциональными?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8" y="3819525"/>
            <a:ext cx="2786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Comic Sans MS" pitchFamily="66" charset="0"/>
              </a:rPr>
              <a:t>Время движения и пройденный путь при постоянной скорости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43250" y="3984625"/>
            <a:ext cx="2786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Comic Sans MS" pitchFamily="66" charset="0"/>
              </a:rPr>
              <a:t>Скорость и время, затраченное на путь в школу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3984625"/>
            <a:ext cx="2786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Comic Sans MS" pitchFamily="66" charset="0"/>
              </a:rPr>
              <a:t>Пройденный путь и скорость движения за час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428625" y="5214938"/>
            <a:ext cx="1930400" cy="787400"/>
            <a:chOff x="428596" y="5214950"/>
            <a:chExt cx="1930414" cy="786612"/>
          </a:xfrm>
        </p:grpSpPr>
        <p:sp>
          <p:nvSpPr>
            <p:cNvPr id="12326" name="TextBox 12"/>
            <p:cNvSpPr txBox="1">
              <a:spLocks noChangeArrowheads="1"/>
            </p:cNvSpPr>
            <p:nvPr/>
          </p:nvSpPr>
          <p:spPr bwMode="auto">
            <a:xfrm>
              <a:off x="428596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>
              <a:off x="1321174" y="5608255"/>
              <a:ext cx="785027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1965704" y="5606669"/>
              <a:ext cx="785026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3429000" y="5214938"/>
            <a:ext cx="1930400" cy="787400"/>
            <a:chOff x="3428992" y="5214950"/>
            <a:chExt cx="1930414" cy="786612"/>
          </a:xfrm>
        </p:grpSpPr>
        <p:sp>
          <p:nvSpPr>
            <p:cNvPr id="12323" name="TextBox 18"/>
            <p:cNvSpPr txBox="1">
              <a:spLocks noChangeArrowheads="1"/>
            </p:cNvSpPr>
            <p:nvPr/>
          </p:nvSpPr>
          <p:spPr bwMode="auto">
            <a:xfrm>
              <a:off x="3428992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rot="5400000">
              <a:off x="4321570" y="5608255"/>
              <a:ext cx="785027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16200000" flipV="1">
              <a:off x="4966100" y="5606669"/>
              <a:ext cx="785026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6357938" y="5214938"/>
            <a:ext cx="1930400" cy="787400"/>
            <a:chOff x="428596" y="5214950"/>
            <a:chExt cx="1930414" cy="786612"/>
          </a:xfrm>
        </p:grpSpPr>
        <p:sp>
          <p:nvSpPr>
            <p:cNvPr id="12320" name="TextBox 23"/>
            <p:cNvSpPr txBox="1">
              <a:spLocks noChangeArrowheads="1"/>
            </p:cNvSpPr>
            <p:nvPr/>
          </p:nvSpPr>
          <p:spPr bwMode="auto">
            <a:xfrm>
              <a:off x="428596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rot="5400000">
              <a:off x="1321173" y="5608255"/>
              <a:ext cx="785027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1965703" y="5606669"/>
              <a:ext cx="785026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42875"/>
          <a:ext cx="8643999" cy="635798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333"/>
                <a:gridCol w="2881333"/>
                <a:gridCol w="2881333"/>
              </a:tblGrid>
              <a:tr h="1589496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89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9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9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14313"/>
            <a:ext cx="19288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195263"/>
            <a:ext cx="200025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141288"/>
            <a:ext cx="2071688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3429000" y="2000250"/>
            <a:ext cx="1930400" cy="785813"/>
            <a:chOff x="428596" y="5214950"/>
            <a:chExt cx="1930414" cy="786612"/>
          </a:xfrm>
        </p:grpSpPr>
        <p:sp>
          <p:nvSpPr>
            <p:cNvPr id="13363" name="TextBox 12"/>
            <p:cNvSpPr txBox="1">
              <a:spLocks noChangeArrowheads="1"/>
            </p:cNvSpPr>
            <p:nvPr/>
          </p:nvSpPr>
          <p:spPr bwMode="auto">
            <a:xfrm>
              <a:off x="428596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rot="5400000">
              <a:off x="1320381" y="5607462"/>
              <a:ext cx="786612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5400000">
              <a:off x="1964910" y="5607462"/>
              <a:ext cx="786612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5"/>
          <p:cNvGrpSpPr>
            <a:grpSpLocks/>
          </p:cNvGrpSpPr>
          <p:nvPr/>
        </p:nvGrpSpPr>
        <p:grpSpPr bwMode="auto">
          <a:xfrm>
            <a:off x="6357938" y="2000250"/>
            <a:ext cx="1930400" cy="785813"/>
            <a:chOff x="3428992" y="5214950"/>
            <a:chExt cx="1930414" cy="786612"/>
          </a:xfrm>
        </p:grpSpPr>
        <p:sp>
          <p:nvSpPr>
            <p:cNvPr id="13360" name="TextBox 16"/>
            <p:cNvSpPr txBox="1">
              <a:spLocks noChangeArrowheads="1"/>
            </p:cNvSpPr>
            <p:nvPr/>
          </p:nvSpPr>
          <p:spPr bwMode="auto">
            <a:xfrm>
              <a:off x="3428992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rot="5400000">
              <a:off x="4320776" y="5607462"/>
              <a:ext cx="786612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4965305" y="5607462"/>
              <a:ext cx="786612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4313" y="3643313"/>
            <a:ext cx="2786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Comic Sans MS" pitchFamily="66" charset="0"/>
              </a:rPr>
              <a:t>Прытко бегают, так часто падают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43250" y="3500438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Comic Sans MS" pitchFamily="66" charset="0"/>
              </a:rPr>
              <a:t>Без труда не вытащишь рыбку из пруда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00750" y="3514725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Comic Sans MS" pitchFamily="66" charset="0"/>
              </a:rPr>
              <a:t>Под гору вскачь, а на гору хоть плачь</a:t>
            </a:r>
          </a:p>
        </p:txBody>
      </p:sp>
      <p:grpSp>
        <p:nvGrpSpPr>
          <p:cNvPr id="8" name="Группа 22"/>
          <p:cNvGrpSpPr>
            <a:grpSpLocks/>
          </p:cNvGrpSpPr>
          <p:nvPr/>
        </p:nvGrpSpPr>
        <p:grpSpPr bwMode="auto">
          <a:xfrm>
            <a:off x="500063" y="5286375"/>
            <a:ext cx="1930400" cy="787400"/>
            <a:chOff x="428596" y="5214950"/>
            <a:chExt cx="1930414" cy="786612"/>
          </a:xfrm>
        </p:grpSpPr>
        <p:sp>
          <p:nvSpPr>
            <p:cNvPr id="13357" name="TextBox 23"/>
            <p:cNvSpPr txBox="1">
              <a:spLocks noChangeArrowheads="1"/>
            </p:cNvSpPr>
            <p:nvPr/>
          </p:nvSpPr>
          <p:spPr bwMode="auto">
            <a:xfrm>
              <a:off x="428596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rot="5400000">
              <a:off x="1321174" y="5608255"/>
              <a:ext cx="785026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1965702" y="5606670"/>
              <a:ext cx="785027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26"/>
          <p:cNvGrpSpPr>
            <a:grpSpLocks/>
          </p:cNvGrpSpPr>
          <p:nvPr/>
        </p:nvGrpSpPr>
        <p:grpSpPr bwMode="auto">
          <a:xfrm>
            <a:off x="3500438" y="5286375"/>
            <a:ext cx="1930400" cy="787400"/>
            <a:chOff x="428596" y="5214950"/>
            <a:chExt cx="1930414" cy="786612"/>
          </a:xfrm>
        </p:grpSpPr>
        <p:sp>
          <p:nvSpPr>
            <p:cNvPr id="13354" name="TextBox 27"/>
            <p:cNvSpPr txBox="1">
              <a:spLocks noChangeArrowheads="1"/>
            </p:cNvSpPr>
            <p:nvPr/>
          </p:nvSpPr>
          <p:spPr bwMode="auto">
            <a:xfrm>
              <a:off x="428596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5400000">
              <a:off x="1321174" y="5608255"/>
              <a:ext cx="785026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5400000">
              <a:off x="1965702" y="5606670"/>
              <a:ext cx="785027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30"/>
          <p:cNvGrpSpPr>
            <a:grpSpLocks/>
          </p:cNvGrpSpPr>
          <p:nvPr/>
        </p:nvGrpSpPr>
        <p:grpSpPr bwMode="auto">
          <a:xfrm>
            <a:off x="6286500" y="5286375"/>
            <a:ext cx="1930400" cy="787400"/>
            <a:chOff x="3428992" y="5214950"/>
            <a:chExt cx="1930414" cy="786612"/>
          </a:xfrm>
        </p:grpSpPr>
        <p:sp>
          <p:nvSpPr>
            <p:cNvPr id="13351" name="TextBox 31"/>
            <p:cNvSpPr txBox="1">
              <a:spLocks noChangeArrowheads="1"/>
            </p:cNvSpPr>
            <p:nvPr/>
          </p:nvSpPr>
          <p:spPr bwMode="auto">
            <a:xfrm>
              <a:off x="3428992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rot="5400000">
              <a:off x="4321571" y="5608255"/>
              <a:ext cx="785026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6200000" flipV="1">
              <a:off x="4966099" y="5606670"/>
              <a:ext cx="785027" cy="1587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1"/>
          <p:cNvGrpSpPr>
            <a:grpSpLocks/>
          </p:cNvGrpSpPr>
          <p:nvPr/>
        </p:nvGrpSpPr>
        <p:grpSpPr bwMode="auto">
          <a:xfrm>
            <a:off x="500063" y="2071688"/>
            <a:ext cx="1930400" cy="785812"/>
            <a:chOff x="428596" y="5214950"/>
            <a:chExt cx="1930414" cy="786612"/>
          </a:xfrm>
        </p:grpSpPr>
        <p:sp>
          <p:nvSpPr>
            <p:cNvPr id="13348" name="TextBox 12"/>
            <p:cNvSpPr txBox="1">
              <a:spLocks noChangeArrowheads="1"/>
            </p:cNvSpPr>
            <p:nvPr/>
          </p:nvSpPr>
          <p:spPr bwMode="auto">
            <a:xfrm>
              <a:off x="428596" y="5429264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Ответ:</a:t>
              </a: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rot="5400000">
              <a:off x="1320380" y="5607462"/>
              <a:ext cx="786612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rot="5400000">
              <a:off x="1964910" y="5607462"/>
              <a:ext cx="786612" cy="1588"/>
            </a:xfrm>
            <a:prstGeom prst="straightConnector1">
              <a:avLst/>
            </a:prstGeom>
            <a:ln w="666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928802"/>
            <a:ext cx="742363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ПОБЕДИЛА ДРУЖБА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714752"/>
            <a:ext cx="74991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 А С МАТЕМАТИКОЙ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861315"/>
            <a:ext cx="8146782" cy="3139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«КНИГА ПРИРОДЫ</a:t>
            </a:r>
          </a:p>
          <a:p>
            <a:pPr algn="ctr">
              <a:defRPr/>
            </a:pPr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НАПИСАНА ЯЗЫКОМ</a:t>
            </a:r>
          </a:p>
          <a:p>
            <a:pPr algn="ctr">
              <a:defRPr/>
            </a:pPr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МАТЕМАТИКИ»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57188" y="4357688"/>
            <a:ext cx="645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ru-RU" sz="28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 Курица, стоя на 1 лапе весит 3кг. </a:t>
            </a:r>
          </a:p>
          <a:p>
            <a:r>
              <a:rPr lang="ru-RU" sz="28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Каков будет ее вес, если она </a:t>
            </a:r>
            <a:r>
              <a:rPr lang="ru-RU" sz="280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будет</a:t>
            </a:r>
            <a:r>
              <a:rPr lang="ru-RU" sz="28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ru-RU" sz="28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стоя</a:t>
            </a:r>
            <a:r>
              <a:rPr lang="ru-RU" sz="280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ть</a:t>
            </a:r>
            <a:r>
              <a:rPr lang="ru-RU" sz="28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на двух лапах?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85750" y="1770063"/>
            <a:ext cx="75723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Comic Sans MS" pitchFamily="66" charset="0"/>
              </a:rPr>
              <a:t>1. Один петух разбудил своим пением двух людей. Сколько надо петухов, чтобы разбудить 10 человек?</a:t>
            </a:r>
          </a:p>
        </p:txBody>
      </p:sp>
      <p:pic>
        <p:nvPicPr>
          <p:cNvPr id="25613" name="Picture 13" descr="C:\Documents and Settings\Admin\Мои документы\Мои рисунки\Анимация\животные\птицы\0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72063"/>
            <a:ext cx="1281113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15" descr="C:\Documents and Settings\Admin\Мои документы\Мои рисунки\Анимация\животные\птицы\Chicken_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571750"/>
            <a:ext cx="160496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389140" y="285728"/>
            <a:ext cx="59689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Задачи-шутки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85750" y="714375"/>
            <a:ext cx="68564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Сыр стоил 250 рублей. </a:t>
            </a:r>
          </a:p>
          <a:p>
            <a:r>
              <a:rPr lang="ru-RU" sz="44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Цена снизилась на 8%. </a:t>
            </a:r>
          </a:p>
          <a:p>
            <a:r>
              <a:rPr lang="ru-RU" sz="440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Какой  стала цена сыра?</a:t>
            </a:r>
          </a:p>
        </p:txBody>
      </p:sp>
      <p:pic>
        <p:nvPicPr>
          <p:cNvPr id="28674" name="Picture 2" descr="C:\Documents and Settings\Admin\Рабочий стол\на през\125308075427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286125"/>
            <a:ext cx="3317875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55738"/>
            <a:ext cx="9144000" cy="3989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О! Люди просвещенные стране нужны.</a:t>
            </a:r>
          </a:p>
          <a:p>
            <a:pPr algn="ctr">
              <a:defRPr/>
            </a:pPr>
            <a:r>
              <a:rPr lang="ru-RU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Достойны эти люди похвалы.</a:t>
            </a:r>
          </a:p>
          <a:p>
            <a:pPr algn="ctr">
              <a:defRPr/>
            </a:pPr>
            <a:r>
              <a:rPr lang="ru-RU" sz="3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Не поленись и послужи своей Отчизне,</a:t>
            </a:r>
          </a:p>
          <a:p>
            <a:pPr algn="ctr">
              <a:defRPr/>
            </a:pPr>
            <a:r>
              <a:rPr lang="ru-RU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Ведь учишься ты не для школы, </a:t>
            </a:r>
          </a:p>
          <a:p>
            <a:pPr algn="ctr">
              <a:defRPr/>
            </a:pPr>
            <a:r>
              <a:rPr lang="ru-RU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 а для жизни!</a:t>
            </a: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06" y="363660"/>
            <a:ext cx="389519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Мал соловей,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5792948"/>
            <a:ext cx="414340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Да голос велик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60850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Чем дальше в лес -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786058"/>
            <a:ext cx="12860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тем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589" y="4434496"/>
            <a:ext cx="414344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больше дров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214290"/>
            <a:ext cx="489017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</a:rPr>
              <a:t>Тише едешь -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786454"/>
            <a:ext cx="578647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дальше будешь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8774" y="142852"/>
            <a:ext cx="8296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Баба с возу – кобыле легче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на през\fe80254a3442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3175" y="0"/>
            <a:ext cx="660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234036"/>
            <a:ext cx="4286280" cy="313932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По Сеньке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шапка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0"/>
            <a:ext cx="87153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№1 Определи </a:t>
            </a:r>
            <a:r>
              <a:rPr lang="ru-R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ключевое слово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урока,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 уравнение и заполни таблицу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0" y="8162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2" name="Rectangle 19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820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0" y="2886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820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6" name="Rectangle 25"/>
          <p:cNvSpPr>
            <a:spLocks noChangeArrowheads="1"/>
          </p:cNvSpPr>
          <p:nvPr/>
        </p:nvSpPr>
        <p:spPr bwMode="auto">
          <a:xfrm>
            <a:off x="0" y="3371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820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8" name="Rectangle 28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8209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285750" y="785813"/>
            <a:ext cx="8786813" cy="4494212"/>
            <a:chOff x="285720" y="785794"/>
            <a:chExt cx="8786874" cy="44938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1110231"/>
              <a:ext cx="659156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</a:rPr>
                <a:t>О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5720" y="2467553"/>
              <a:ext cx="659156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</a:rPr>
                <a:t>Ц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7781" y="3890949"/>
              <a:ext cx="627095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</a:rPr>
                <a:t>П</a:t>
              </a:r>
            </a:p>
          </p:txBody>
        </p:sp>
        <p:pic>
          <p:nvPicPr>
            <p:cNvPr id="8266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59190" y="785794"/>
              <a:ext cx="1574376" cy="1533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67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16314" y="2533627"/>
              <a:ext cx="3429024" cy="87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68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16314" y="3319445"/>
              <a:ext cx="3214710" cy="1960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4713971" y="1104867"/>
              <a:ext cx="588623" cy="92333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</a:rPr>
                <a:t>Я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31090" y="3967751"/>
              <a:ext cx="559769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</a:rPr>
                <a:t>Р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3438" y="2467553"/>
              <a:ext cx="659156" cy="92333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</a:rPr>
                <a:t>И</a:t>
              </a:r>
            </a:p>
          </p:txBody>
        </p:sp>
        <p:pic>
          <p:nvPicPr>
            <p:cNvPr id="8272" name="Picture 2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961991"/>
              <a:ext cx="2778517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73" name="Picture 2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2839" y="2533627"/>
              <a:ext cx="3719755" cy="756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74" name="Picture 29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3748073"/>
              <a:ext cx="2143139" cy="1436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11" name="Rectangle 31"/>
          <p:cNvSpPr>
            <a:spLocks noChangeArrowheads="1"/>
          </p:cNvSpPr>
          <p:nvPr/>
        </p:nvSpPr>
        <p:spPr bwMode="auto">
          <a:xfrm>
            <a:off x="0" y="2876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857250" y="5286375"/>
          <a:ext cx="7215246" cy="1428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01694"/>
                <a:gridCol w="801694"/>
                <a:gridCol w="801694"/>
                <a:gridCol w="801694"/>
                <a:gridCol w="801694"/>
                <a:gridCol w="801694"/>
                <a:gridCol w="801694"/>
                <a:gridCol w="801694"/>
                <a:gridCol w="801694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56"/>
          <p:cNvGrpSpPr>
            <a:grpSpLocks/>
          </p:cNvGrpSpPr>
          <p:nvPr/>
        </p:nvGrpSpPr>
        <p:grpSpPr bwMode="auto">
          <a:xfrm>
            <a:off x="1030288" y="5214938"/>
            <a:ext cx="7086600" cy="785812"/>
            <a:chOff x="1030166" y="5214950"/>
            <a:chExt cx="7086249" cy="785818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030166" y="5214950"/>
              <a:ext cx="470000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1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714480" y="5214950"/>
              <a:ext cx="75533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36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500298" y="5231327"/>
              <a:ext cx="75533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40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459058" y="5231327"/>
              <a:ext cx="470000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1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102417" y="5214950"/>
              <a:ext cx="75533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40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929190" y="5214950"/>
              <a:ext cx="75533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36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643570" y="5231327"/>
              <a:ext cx="901209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2,8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500826" y="5231327"/>
              <a:ext cx="75533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26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215206" y="5214950"/>
              <a:ext cx="901209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4,5</a:t>
              </a:r>
            </a:p>
          </p:txBody>
        </p:sp>
      </p:grpSp>
      <p:sp>
        <p:nvSpPr>
          <p:cNvPr id="43" name="Прямоугольник 42"/>
          <p:cNvSpPr/>
          <p:nvPr/>
        </p:nvSpPr>
        <p:spPr bwMode="auto">
          <a:xfrm>
            <a:off x="2555527" y="5934594"/>
            <a:ext cx="659151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4143372" y="5934594"/>
            <a:ext cx="659151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5715008" y="5934594"/>
            <a:ext cx="659151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Ц</a:t>
            </a: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6572264" y="5934594"/>
            <a:ext cx="659151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7412405" y="5934594"/>
            <a:ext cx="588619" cy="92340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Я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944513" y="5934594"/>
            <a:ext cx="627091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</a:t>
            </a: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373405" y="5934594"/>
            <a:ext cx="627091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012367" y="5934594"/>
            <a:ext cx="559765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1797657" y="5934594"/>
            <a:ext cx="559765" cy="92340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0"/>
            <a:ext cx="8715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№2 Какую зависимость образуют пропорции?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3105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3105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428750" y="1143000"/>
            <a:ext cx="6261100" cy="3929063"/>
            <a:chOff x="965868" y="571480"/>
            <a:chExt cx="5975478" cy="3678194"/>
          </a:xfrm>
        </p:grpSpPr>
        <p:pic>
          <p:nvPicPr>
            <p:cNvPr id="9228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31" y="642918"/>
              <a:ext cx="2127721" cy="142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571480"/>
              <a:ext cx="2297908" cy="1543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5868" y="2752718"/>
              <a:ext cx="2177372" cy="146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1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2714620"/>
              <a:ext cx="2286016" cy="1535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0" y="3105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14313" y="5691188"/>
            <a:ext cx="8715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Перевести с математического языка на русский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5" y="214313"/>
            <a:ext cx="87153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 книги заплатили 60 рублей. Сколько рублей стоят 6 таких же книг?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3454400"/>
            <a:ext cx="8715375" cy="2041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№4</a:t>
            </a:r>
          </a:p>
          <a:p>
            <a:pPr algn="just">
              <a:defRPr/>
            </a:pPr>
            <a:r>
              <a:rPr lang="ru-RU" sz="32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Заготовленного корма хватит 2 хомякам на </a:t>
            </a:r>
          </a:p>
          <a:p>
            <a:pPr algn="just">
              <a:defRPr/>
            </a:pPr>
            <a:r>
              <a:rPr lang="ru-RU" sz="32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60 дней. На сколько хватит этого корма </a:t>
            </a:r>
          </a:p>
          <a:p>
            <a:pPr algn="just">
              <a:defRPr/>
            </a:pPr>
            <a:r>
              <a:rPr lang="ru-RU" sz="32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 хомякам?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0813" y="1928813"/>
            <a:ext cx="200025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180 рублей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688" y="5476875"/>
            <a:ext cx="2000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20 дней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1025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3" name="Rectangle 20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102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477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477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928813"/>
            <a:ext cx="2011362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Rectangle 27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102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2" name="Rectangle 30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311775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1026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072063"/>
            <a:ext cx="200025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5" name="Rectangle 26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311775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398</Words>
  <Application>Microsoft Office PowerPoint</Application>
  <PresentationFormat>Экран (4:3)</PresentationFormat>
  <Paragraphs>104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Comic Sans MS</vt:lpstr>
      <vt:lpstr>Century Schoolbook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Излучинская ОСШ№1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Трудяга</dc:creator>
  <cp:lastModifiedBy>Трудяга</cp:lastModifiedBy>
  <cp:revision>54</cp:revision>
  <dcterms:created xsi:type="dcterms:W3CDTF">2010-01-21T07:27:37Z</dcterms:created>
  <dcterms:modified xsi:type="dcterms:W3CDTF">2010-01-22T05:05:07Z</dcterms:modified>
</cp:coreProperties>
</file>