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0" r:id="rId8"/>
    <p:sldId id="262" r:id="rId9"/>
    <p:sldId id="263" r:id="rId10"/>
    <p:sldId id="264" r:id="rId11"/>
    <p:sldId id="265" r:id="rId12"/>
    <p:sldId id="269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2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C0E14BD-3E84-4C39-80C6-4D9032E5F0E4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2CF2298-0B8F-42FB-A2B0-BE37C3BE1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EBA2-B040-4193-87E1-B58FDE34B047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B03A5-C63B-444A-A81C-2EF5D0C9B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B697-25C7-4D59-ADBC-1A729D3CB548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877E-55AF-4689-A283-2D1CFF52E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C5E3DE-A56C-4DF3-B2FE-76860D24F002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009442-4470-46AC-BE9A-C51228B8E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AA8E0A4-FB9C-4C65-82E7-C607660F549B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7FC08D7-B87C-4203-9925-E7BD077E2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6857E7-81DC-4698-8871-A9FFC6C3564D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E5448B-ECF0-48A5-93D0-598D7F548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1D2977-38B9-403C-B510-5F7BBE0282C5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2C129A-EEB3-4423-9ED6-791A81D7A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A760E5-6229-449F-AABB-3B59CB5EB7D4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3E6714-C22C-4A97-85F7-0EF0C2889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026A-8E83-439A-A12B-F86566D6794D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1A97-3DFA-48D0-8D20-C7C7F2F0A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CC883C4-DE8A-4EC7-9F86-6472D6259F6C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09DBC5E-8C2E-43F8-A37B-28A565E62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D960D07-2D08-4AE1-9FF8-21D6340396D3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35B239A-56FA-4E87-A505-67FC3B8A7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A1A27A-FE24-4E3A-9870-662D4F934A5F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BCA6D7F-F82F-40F6-8109-26D619107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04" r:id="rId7"/>
    <p:sldLayoutId id="2147484113" r:id="rId8"/>
    <p:sldLayoutId id="2147484114" r:id="rId9"/>
    <p:sldLayoutId id="2147484105" r:id="rId10"/>
    <p:sldLayoutId id="2147484106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iya-uroki.ru/index.php/biologiya-kak-nauka/61-2010-02-28-10-20-46.html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orks.tarefer.ru/25/100149/index.html" TargetMode="External"/><Relationship Id="rId5" Type="http://schemas.openxmlformats.org/officeDocument/2006/relationships/hyperlink" Target="http://www.inbi.ras.ru/history/oparin/oparin.html" TargetMode="External"/><Relationship Id="rId4" Type="http://schemas.openxmlformats.org/officeDocument/2006/relationships/hyperlink" Target="http://www.poznanie21.ru/current/32749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2209800"/>
          </a:xfrm>
        </p:spPr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Физико-химическая эволюция в развитии биосферы.</a:t>
            </a: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                                                         </a:t>
            </a:r>
            <a:endParaRPr lang="ru-RU" sz="14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5" name="Рисунок 4" descr="e24eff7ce31f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388529">
            <a:off x="5209871" y="3762173"/>
            <a:ext cx="3524253" cy="264319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6" name="Рисунок 5" descr="0_20a4c_97a2a53f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10" y="3786190"/>
            <a:ext cx="3805239" cy="2850218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7" name="Рисунок 6" descr="bacterial_gold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924991">
            <a:off x="3420298" y="2759273"/>
            <a:ext cx="2745480" cy="1918584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Содержимое 3" descr="800px-Earth-crust-cutaway-ru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5875" y="1857375"/>
            <a:ext cx="6483350" cy="4457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eaLnBrk="1" hangingPunct="1"/>
            <a:r>
              <a:rPr lang="ru-RU" sz="2000" smtClean="0"/>
              <a:t>С появлением паров воды и водорода началось образование первых водоемов, которые, постепенно сливаясь, образовали Мировой океан. В нем растворились излишки атмосферного аммиака и углекислого газа. Вода же накапливала растворы придонных солевых залежей, образуя своеобразную минеральную питательную среду. Остатки газа создали ту первоначально атмосферу, в которой плавали образовавшиеся самые первые облака на Земле.</a:t>
            </a:r>
          </a:p>
        </p:txBody>
      </p:sp>
      <p:pic>
        <p:nvPicPr>
          <p:cNvPr id="20483" name="Рисунок 4" descr="0_58d6_4a9ade4a_X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4214813"/>
            <a:ext cx="7429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i="1" smtClean="0"/>
              <a:t>Как видим, этапу формирования жизни на Земле предшествовала длительная физико-химическая, геологическая и климатическая история развития нашей планеты. Наиболее существенные физико-химические события произошли 4900-4000 млн. лет назад. Появившись около 3600 млн. лет назад, мир живых организмов овладел нашей планетой, создав особую оболочку Земли – биосферу.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Список  литературы:</a:t>
            </a: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http://ru.wikipedia.org/</a:t>
            </a:r>
            <a:endParaRPr lang="ru-RU" smtClean="0"/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Учебник 10 класса «Общая биология»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/>
              <a:t>                                И.Н. Пономарева О.А. Корнилова  Т.Е. Лощилина </a:t>
            </a:r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>
                <a:hlinkClick r:id="rId3"/>
              </a:rPr>
              <a:t>http://www.biologiya-uroki.ru/index.php/biologiya-kak-nauka/61-2010-02-28-10-20-46.html</a:t>
            </a:r>
            <a:endParaRPr lang="ru-RU" sz="1400" smtClean="0">
              <a:hlinkClick r:id="rId4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400" smtClean="0">
              <a:hlinkClick r:id="rId4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>
                <a:hlinkClick r:id="rId4"/>
              </a:rPr>
              <a:t>http://www.poznanie21.ru/current/32749.php</a:t>
            </a: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>
                <a:hlinkClick r:id="rId5"/>
              </a:rPr>
              <a:t>http://www.inbi.ras.ru/history/oparin/oparin.html</a:t>
            </a: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>
                <a:hlinkClick r:id="rId6"/>
              </a:rPr>
              <a:t>http://works.tarefer.ru/25/100149/index.html</a:t>
            </a: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4929188" cy="4572000"/>
          </a:xfrm>
        </p:spPr>
        <p:txBody>
          <a:bodyPr/>
          <a:lstStyle/>
          <a:p>
            <a:pPr eaLnBrk="1" hangingPunct="1"/>
            <a:r>
              <a:rPr lang="ru-RU" sz="2400" smtClean="0"/>
              <a:t>Академик А.И. Опарин впервые в науке выдвинул естественнонаучную теорию о зарождении жизни на Земле. Он доказал, что первоначальные формы жизни – результат эволюции химических веществ на планете, а затем путем эволюции живой материи произошло усложнение живых существ.</a:t>
            </a:r>
          </a:p>
        </p:txBody>
      </p:sp>
      <p:pic>
        <p:nvPicPr>
          <p:cNvPr id="4" name="Рисунок 3" descr="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1928802"/>
            <a:ext cx="2595564" cy="356111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Процесс происхождения жизни на Земле теснейшим образом связан с историей возникновения и развития самой нашей планеты как части Солнечной системы.</a:t>
            </a:r>
          </a:p>
        </p:txBody>
      </p:sp>
      <p:pic>
        <p:nvPicPr>
          <p:cNvPr id="4" name="Рисунок 3" descr="solar_system_i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3108" y="2928934"/>
            <a:ext cx="5004561" cy="3236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8"/>
            <a:ext cx="4614863" cy="4525962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Солнечная система зародилась в газовом облаке, находящемся в состоянии равновесия с собственным гравитационным полем. Такие облака называют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протопланетными.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5" name="Рисунок 3" descr="d388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1785938"/>
            <a:ext cx="3167063" cy="32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1646238"/>
            <a:ext cx="5043488" cy="4525962"/>
          </a:xfrm>
        </p:spPr>
        <p:txBody>
          <a:bodyPr/>
          <a:lstStyle/>
          <a:p>
            <a:pPr eaLnBrk="1" hangingPunct="1"/>
            <a:r>
              <a:rPr lang="ru-RU" smtClean="0"/>
              <a:t> </a:t>
            </a:r>
            <a:r>
              <a:rPr lang="ru-RU" sz="2400" smtClean="0"/>
              <a:t>В начале солнце имело свечение красное, оно не могло обогревать солнечную систему, а добавить сюда пыль в солнечной системе. Ито малое тепло, которое выделяло солнце, оно не могло достичь ни одной планеты. Температура на всех планетах солнечной системы была минусовая.</a:t>
            </a:r>
          </a:p>
        </p:txBody>
      </p:sp>
      <p:pic>
        <p:nvPicPr>
          <p:cNvPr id="14339" name="Рисунок 3" descr="oboi_kosmos_1920x1200_15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3438" y="2159000"/>
            <a:ext cx="2281237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646238"/>
            <a:ext cx="3971925" cy="4525962"/>
          </a:xfrm>
        </p:spPr>
        <p:txBody>
          <a:bodyPr/>
          <a:lstStyle/>
          <a:p>
            <a:pPr eaLnBrk="1" hangingPunct="1"/>
            <a:r>
              <a:rPr lang="ru-RU" sz="2400" smtClean="0"/>
              <a:t>Протоземля после своего образования была холодным космическим телом, лишенным тектонических процессов. В этот период на поверхности Земли не было ни океанов, ни атмосферы и она была лишена мантии и ядра.</a:t>
            </a:r>
          </a:p>
        </p:txBody>
      </p:sp>
      <p:pic>
        <p:nvPicPr>
          <p:cNvPr id="4" name="Рисунок 3" descr="l8_fig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785926"/>
            <a:ext cx="4000500" cy="4000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3286125" cy="4572000"/>
          </a:xfrm>
        </p:spPr>
        <p:txBody>
          <a:bodyPr/>
          <a:lstStyle/>
          <a:p>
            <a:pPr eaLnBrk="1" hangingPunct="1"/>
            <a:r>
              <a:rPr lang="ru-RU" sz="2000" smtClean="0"/>
              <a:t>Рост Земли, как показывают расчеты, был медленным: формирование 99</a:t>
            </a:r>
            <a:r>
              <a:rPr lang="en-US" sz="2000" smtClean="0"/>
              <a:t>%</a:t>
            </a:r>
            <a:r>
              <a:rPr lang="ru-RU" sz="2000" smtClean="0"/>
              <a:t> современной массы Земли произошло в течении 100млн. Вначале рост шел во все ускоряющимся режиме объединения крупных тел, но затем по мере их исчерпания он замедлился.</a:t>
            </a:r>
          </a:p>
        </p:txBody>
      </p:sp>
      <p:pic>
        <p:nvPicPr>
          <p:cNvPr id="16387" name="Рисунок 3" descr="img_26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1785938"/>
            <a:ext cx="5072062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pPr eaLnBrk="1" hangingPunct="1"/>
            <a:r>
              <a:rPr lang="ru-RU" sz="2400" smtClean="0"/>
              <a:t>При разогревании недр Земли из ее внутренних зон на поверхность планеты начали выделяться газовые компоненты. Таким образом образовалась атмосфера, а происходившие химические реакции определили её состав.</a:t>
            </a:r>
          </a:p>
        </p:txBody>
      </p:sp>
      <p:pic>
        <p:nvPicPr>
          <p:cNvPr id="17411" name="Рисунок 3" descr="0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3500438"/>
            <a:ext cx="47625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4071938" cy="4786313"/>
          </a:xfrm>
        </p:spPr>
        <p:txBody>
          <a:bodyPr/>
          <a:lstStyle/>
          <a:p>
            <a:pPr eaLnBrk="1" hangingPunct="1"/>
            <a:r>
              <a:rPr lang="ru-RU" sz="2400" smtClean="0"/>
              <a:t>Мантия — часть Земли (геосфера), расположенная непосредственно под корой и выше ядра. В мантии находится большая часть вещества Земли. Мантия есть и на других планетах. Земная мантия находится в диапазоне от 30 до 2900 км от земной коры.</a:t>
            </a:r>
          </a:p>
        </p:txBody>
      </p:sp>
      <p:pic>
        <p:nvPicPr>
          <p:cNvPr id="18435" name="Рисунок 4" descr="p56_mantiy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143125"/>
            <a:ext cx="388143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212</TotalTime>
  <Words>308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Физико-химическая эволюция в развитии биосферы.                                             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Список 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Физико-химическая эволюция в развитии биосферы.</dc:title>
  <dc:creator>Татьяна</dc:creator>
  <cp:lastModifiedBy>Вовка</cp:lastModifiedBy>
  <cp:revision>30</cp:revision>
  <dcterms:modified xsi:type="dcterms:W3CDTF">2014-10-19T14:26:35Z</dcterms:modified>
</cp:coreProperties>
</file>