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aboutknitting.ru/wp-content/uploads/2013/11/061120131721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hyperlink" Target="http://aboutknitting.ru/wp-content/uploads/2013/11/061120131722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aboutknitting.ru/wp-content/uploads/2013/11/061120131723.jp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izhu-vjazhu.ru/wp-content/uploads/2012/11/shema-ovala-krjuchkom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boutknitting.ru/wp-content/uploads/2013/11/061120131702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boutknitting.ru/wp-content/uploads/2013/11/061120131703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aboutknitting.ru/wp-content/uploads/2013/11/061120131704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boutknitting.ru/wp-content/uploads/2013/11/061120131705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boutknitting.ru/wp-content/uploads/2013/11/061120131708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aboutknitting.ru/wp-content/uploads/2013/11/061120131709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aboutknitting.ru/wp-content/uploads/2013/11/061120131712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aboutknitting.ru/wp-content/uploads/2013/11/061120131714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://aboutknitting.ru/wp-content/uploads/2013/11/061120131716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aboutknitting.ru/wp-content/uploads/2013/11/061120131717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hyperlink" Target="http://aboutknitting.ru/wp-content/uploads/2013/11/06112013171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Вязание овала</a:t>
            </a:r>
            <a:endParaRPr lang="ru-RU" dirty="0"/>
          </a:p>
        </p:txBody>
      </p:sp>
      <p:pic>
        <p:nvPicPr>
          <p:cNvPr id="5" name="Содержимое 4" descr="овал крючком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81200"/>
            <a:ext cx="5410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609600"/>
            <a:ext cx="3657600" cy="55778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 столбик </a:t>
            </a:r>
            <a:r>
              <a:rPr lang="ru-RU" dirty="0" err="1" smtClean="0"/>
              <a:t>снакидом</a:t>
            </a:r>
            <a:r>
              <a:rPr lang="ru-RU" dirty="0" smtClean="0"/>
              <a:t> вяжем в ту же петлю, что и предыдущие 2 столбика с </a:t>
            </a:r>
            <a:r>
              <a:rPr lang="ru-RU" dirty="0" err="1" smtClean="0"/>
              <a:t>накидом</a:t>
            </a:r>
            <a:r>
              <a:rPr lang="ru-RU" dirty="0" smtClean="0"/>
              <a:t> и далее по 1 столбику с </a:t>
            </a:r>
            <a:r>
              <a:rPr lang="ru-RU" dirty="0" err="1" smtClean="0"/>
              <a:t>накидом</a:t>
            </a:r>
            <a:r>
              <a:rPr lang="ru-RU" dirty="0" smtClean="0"/>
              <a:t> до конца </a:t>
            </a:r>
            <a:r>
              <a:rPr lang="ru-RU" dirty="0" smtClean="0"/>
              <a:t>ряда</a:t>
            </a:r>
          </a:p>
          <a:p>
            <a:r>
              <a:rPr lang="ru-RU" dirty="0" smtClean="0"/>
              <a:t>В последний столбик с </a:t>
            </a:r>
            <a:r>
              <a:rPr lang="ru-RU" dirty="0" err="1" smtClean="0"/>
              <a:t>накидом</a:t>
            </a:r>
            <a:r>
              <a:rPr lang="ru-RU" dirty="0" smtClean="0"/>
              <a:t> вяжем еще 1 столбик. Далее по 2 столбика с </a:t>
            </a:r>
            <a:r>
              <a:rPr lang="ru-RU" dirty="0" err="1" smtClean="0"/>
              <a:t>накидом</a:t>
            </a:r>
            <a:r>
              <a:rPr lang="ru-RU" dirty="0" smtClean="0"/>
              <a:t> в каждую петлю предыдущего ряда на повороте.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061120131721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86400" y="838200"/>
            <a:ext cx="3276600" cy="259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06112013172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3733800"/>
            <a:ext cx="3276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066800"/>
            <a:ext cx="3657600" cy="5120640"/>
          </a:xfrm>
        </p:spPr>
        <p:txBody>
          <a:bodyPr/>
          <a:lstStyle/>
          <a:p>
            <a:r>
              <a:rPr lang="ru-RU" dirty="0" smtClean="0"/>
              <a:t>Заканчиваем ряд соединительным столбиком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Следующий ряд вяжем аналогично.</a:t>
            </a:r>
          </a:p>
          <a:p>
            <a:endParaRPr lang="ru-RU" dirty="0"/>
          </a:p>
        </p:txBody>
      </p:sp>
      <p:pic>
        <p:nvPicPr>
          <p:cNvPr id="5" name="Содержимое 4" descr="061120131723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676400"/>
            <a:ext cx="3657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начала работы набирается цепочка из воздушных петель, причем чем она длиннее, тем более вытянутым овал у нас получится. Условно его можно разделить на 3 части: 2 одинаковых полукруга и прямоугольник.</a:t>
            </a:r>
          </a:p>
          <a:p>
            <a:endParaRPr lang="ru-RU" dirty="0"/>
          </a:p>
        </p:txBody>
      </p:sp>
      <p:pic>
        <p:nvPicPr>
          <p:cNvPr id="6" name="Рисунок 5" descr="схема овала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200400"/>
            <a:ext cx="4343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914400"/>
            <a:ext cx="3657600" cy="527304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Набираем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цепочку из воздушных петель, равную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прямоугольника. Например, 10 петель плюс 3 воздушные петли для подъема в следующий ряд.</a:t>
            </a:r>
          </a:p>
          <a:p>
            <a:endParaRPr lang="ru-RU" dirty="0"/>
          </a:p>
        </p:txBody>
      </p:sp>
      <p:pic>
        <p:nvPicPr>
          <p:cNvPr id="5" name="Содержимое 4" descr="06112013170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57800" y="914400"/>
            <a:ext cx="342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609600"/>
            <a:ext cx="3657600" cy="55778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1-й ряд: вяжем 1 столбик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накидом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4-ю петлю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крючка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Далее до конца ряда выполняем столбики с </a:t>
            </a:r>
            <a:r>
              <a:rPr lang="ru-RU" sz="2400" dirty="0" err="1" smtClean="0"/>
              <a:t>накидом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061120131703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57800" y="6858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061120131704">
            <a:hlinkClick r:id="rId4"/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733800"/>
            <a:ext cx="34290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последнюю воздушную петлю провязываем еще 4 столбика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накидом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061120131705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752600"/>
            <a:ext cx="32385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762000"/>
            <a:ext cx="3657600" cy="54254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Переворачиваем вязание так, чтобы все связанные столбики оказались внизу и начинаем выполнять столбики с </a:t>
            </a:r>
            <a:r>
              <a:rPr lang="ru-RU" dirty="0" err="1" smtClean="0"/>
              <a:t>накидами</a:t>
            </a:r>
            <a:r>
              <a:rPr lang="ru-RU" dirty="0" smtClean="0"/>
              <a:t> в те же воздушные петли цепочки.</a:t>
            </a:r>
          </a:p>
          <a:p>
            <a:r>
              <a:rPr lang="ru-RU" dirty="0" smtClean="0"/>
              <a:t>В начале провязываем столбик с </a:t>
            </a:r>
            <a:r>
              <a:rPr lang="ru-RU" dirty="0" err="1" smtClean="0"/>
              <a:t>накидом</a:t>
            </a:r>
            <a:r>
              <a:rPr lang="ru-RU" dirty="0" smtClean="0"/>
              <a:t> в ту же воздушную петлю, что и предыдущие 4 столбика с </a:t>
            </a:r>
            <a:r>
              <a:rPr lang="ru-RU" dirty="0" err="1" smtClean="0"/>
              <a:t>накидом</a:t>
            </a:r>
            <a:endParaRPr lang="ru-RU" dirty="0"/>
          </a:p>
        </p:txBody>
      </p:sp>
      <p:pic>
        <p:nvPicPr>
          <p:cNvPr id="5" name="Содержимое 4" descr="061120131708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219200"/>
            <a:ext cx="34671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685800"/>
            <a:ext cx="3657600" cy="5501640"/>
          </a:xfrm>
        </p:spPr>
        <p:txBody>
          <a:bodyPr/>
          <a:lstStyle/>
          <a:p>
            <a:r>
              <a:rPr lang="ru-RU" dirty="0" smtClean="0"/>
              <a:t>Затем вяжем по 1 столбику в каждую петлю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последнюю воздушную петлю провязываем еще 4 столбика с </a:t>
            </a:r>
            <a:r>
              <a:rPr lang="ru-RU" dirty="0" err="1" smtClean="0"/>
              <a:t>накидом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061120131709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10200" y="762001"/>
            <a:ext cx="31623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061120131712">
            <a:hlinkClick r:id="rId4"/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657600"/>
            <a:ext cx="3162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838200"/>
            <a:ext cx="3657600" cy="5349240"/>
          </a:xfrm>
        </p:spPr>
        <p:txBody>
          <a:bodyPr/>
          <a:lstStyle/>
          <a:p>
            <a:r>
              <a:rPr lang="ru-RU" dirty="0" smtClean="0"/>
              <a:t>Заканчиваем ряд соединительным столбиком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2-й ряд: набираем 3 воздушные петли для подъема в следующий ряд,</a:t>
            </a:r>
          </a:p>
          <a:p>
            <a:endParaRPr lang="ru-RU" dirty="0"/>
          </a:p>
        </p:txBody>
      </p:sp>
      <p:pic>
        <p:nvPicPr>
          <p:cNvPr id="7" name="Содержимое 6" descr="061120131714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62600" y="685800"/>
            <a:ext cx="30861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06112013171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733800"/>
            <a:ext cx="3048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533400"/>
            <a:ext cx="3657600" cy="56540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столбик с </a:t>
            </a:r>
            <a:r>
              <a:rPr lang="ru-RU" dirty="0" err="1" smtClean="0"/>
              <a:t>накидом</a:t>
            </a:r>
            <a:r>
              <a:rPr lang="ru-RU" dirty="0" smtClean="0"/>
              <a:t> в ту же петлю, что и 3 воздушные петли и далее столбиками с </a:t>
            </a:r>
            <a:r>
              <a:rPr lang="ru-RU" dirty="0" err="1" smtClean="0"/>
              <a:t>накидом</a:t>
            </a:r>
            <a:r>
              <a:rPr lang="ru-RU" dirty="0" smtClean="0"/>
              <a:t> до начала </a:t>
            </a:r>
            <a:r>
              <a:rPr lang="ru-RU" dirty="0" smtClean="0"/>
              <a:t>поворота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последний столбик перед поворотом выполняем еще 1 столбик с </a:t>
            </a:r>
            <a:r>
              <a:rPr lang="ru-RU" dirty="0" err="1" smtClean="0"/>
              <a:t>накидом</a:t>
            </a:r>
            <a:endParaRPr lang="ru-RU" dirty="0" smtClean="0"/>
          </a:p>
          <a:p>
            <a:r>
              <a:rPr lang="ru-RU" dirty="0" smtClean="0"/>
              <a:t>Затем </a:t>
            </a:r>
            <a:r>
              <a:rPr lang="ru-RU" dirty="0" err="1" smtClean="0"/>
              <a:t>выпоняем</a:t>
            </a:r>
            <a:r>
              <a:rPr lang="ru-RU" dirty="0" smtClean="0"/>
              <a:t> 5 раз по 2 столбика с </a:t>
            </a:r>
            <a:r>
              <a:rPr lang="ru-RU" dirty="0" err="1" smtClean="0"/>
              <a:t>накидом</a:t>
            </a:r>
            <a:r>
              <a:rPr lang="ru-RU" dirty="0" smtClean="0"/>
              <a:t> в каждую петлю предыдущего ряда.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061120131717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0" y="609600"/>
            <a:ext cx="3162300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061120131719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3657600"/>
            <a:ext cx="3238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279</Words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Вязание овала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Вязание овала</dc:title>
  <dc:creator>Волга</dc:creator>
  <cp:lastModifiedBy>Волга</cp:lastModifiedBy>
  <cp:revision>3</cp:revision>
  <dcterms:created xsi:type="dcterms:W3CDTF">2014-01-26T18:53:17Z</dcterms:created>
  <dcterms:modified xsi:type="dcterms:W3CDTF">2014-01-26T19:13:54Z</dcterms:modified>
</cp:coreProperties>
</file>