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1673"/>
    <a:srgbClr val="1EDC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4.1330913495999863E-2"/>
          <c:y val="3.5088874441413259E-2"/>
          <c:w val="0.95854057305336848"/>
          <c:h val="0.787719749388142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наиболее успешные методы обучения</c:v>
                </c:pt>
                <c:pt idx="1">
                  <c:v>мне удаётся проанализировать</c:v>
                </c:pt>
                <c:pt idx="2">
                  <c:v>мне не удаётся вести постоянный анализ</c:v>
                </c:pt>
                <c:pt idx="3">
                  <c:v>педагогические затруднения</c:v>
                </c:pt>
                <c:pt idx="4">
                  <c:v>росту профессионального матсерства способствует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</c:v>
                </c:pt>
                <c:pt idx="1">
                  <c:v>18</c:v>
                </c:pt>
                <c:pt idx="2">
                  <c:v>5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наиболее успешные методы обучения</c:v>
                </c:pt>
                <c:pt idx="1">
                  <c:v>мне удаётся проанализировать</c:v>
                </c:pt>
                <c:pt idx="2">
                  <c:v>мне не удаётся вести постоянный анализ</c:v>
                </c:pt>
                <c:pt idx="3">
                  <c:v>педагогические затруднения</c:v>
                </c:pt>
                <c:pt idx="4">
                  <c:v>росту профессионального матсерства способствует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1</c:v>
                </c:pt>
                <c:pt idx="3">
                  <c:v>5</c:v>
                </c:pt>
                <c:pt idx="4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наиболее успешные методы обучения</c:v>
                </c:pt>
                <c:pt idx="1">
                  <c:v>мне удаётся проанализировать</c:v>
                </c:pt>
                <c:pt idx="2">
                  <c:v>мне не удаётся вести постоянный анализ</c:v>
                </c:pt>
                <c:pt idx="3">
                  <c:v>педагогические затруднения</c:v>
                </c:pt>
                <c:pt idx="4">
                  <c:v>росту профессионального матсерства способствует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22</c:v>
                </c:pt>
                <c:pt idx="1">
                  <c:v>6</c:v>
                </c:pt>
                <c:pt idx="2">
                  <c:v>4</c:v>
                </c:pt>
                <c:pt idx="3">
                  <c:v>0</c:v>
                </c:pt>
                <c:pt idx="4">
                  <c:v>13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D01673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наиболее успешные методы обучения</c:v>
                </c:pt>
                <c:pt idx="1">
                  <c:v>мне удаётся проанализировать</c:v>
                </c:pt>
                <c:pt idx="2">
                  <c:v>мне не удаётся вести постоянный анализ</c:v>
                </c:pt>
                <c:pt idx="3">
                  <c:v>педагогические затруднения</c:v>
                </c:pt>
                <c:pt idx="4">
                  <c:v>росту профессионального матсерства способствует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20</c:v>
                </c:pt>
                <c:pt idx="1">
                  <c:v>19</c:v>
                </c:pt>
                <c:pt idx="3">
                  <c:v>2</c:v>
                </c:pt>
                <c:pt idx="4">
                  <c:v>17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tx1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наиболее успешные методы обучения</c:v>
                </c:pt>
                <c:pt idx="1">
                  <c:v>мне удаётся проанализировать</c:v>
                </c:pt>
                <c:pt idx="2">
                  <c:v>мне не удаётся вести постоянный анализ</c:v>
                </c:pt>
                <c:pt idx="3">
                  <c:v>педагогические затруднения</c:v>
                </c:pt>
                <c:pt idx="4">
                  <c:v>росту профессионального матсерства способствует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21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rgbClr val="1EDC42"/>
            </a:solidFill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наиболее успешные методы обучения</c:v>
                </c:pt>
                <c:pt idx="1">
                  <c:v>мне удаётся проанализировать</c:v>
                </c:pt>
                <c:pt idx="2">
                  <c:v>мне не удаётся вести постоянный анализ</c:v>
                </c:pt>
                <c:pt idx="3">
                  <c:v>педагогические затруднения</c:v>
                </c:pt>
                <c:pt idx="4">
                  <c:v>росту профессионального матсерства способствует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3">
                  <c:v>8</c:v>
                </c:pt>
                <c:pt idx="4">
                  <c:v>16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7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наиболее успешные методы обучения</c:v>
                </c:pt>
                <c:pt idx="1">
                  <c:v>мне удаётся проанализировать</c:v>
                </c:pt>
                <c:pt idx="2">
                  <c:v>мне не удаётся вести постоянный анализ</c:v>
                </c:pt>
                <c:pt idx="3">
                  <c:v>педагогические затруднения</c:v>
                </c:pt>
                <c:pt idx="4">
                  <c:v>росту профессионального матсерства способствует</c:v>
                </c:pt>
              </c:strCache>
            </c:strRef>
          </c:cat>
          <c:val>
            <c:numRef>
              <c:f>Лист1!$H$2:$H$6</c:f>
              <c:numCache>
                <c:formatCode>General</c:formatCode>
                <c:ptCount val="5"/>
                <c:pt idx="3">
                  <c:v>0</c:v>
                </c:pt>
                <c:pt idx="4">
                  <c:v>18</c:v>
                </c:pt>
              </c:numCache>
            </c:numRef>
          </c:val>
        </c:ser>
        <c:gapWidth val="0"/>
        <c:gapDepth val="0"/>
        <c:shape val="box"/>
        <c:axId val="80790656"/>
        <c:axId val="80792192"/>
        <c:axId val="0"/>
      </c:bar3DChart>
      <c:catAx>
        <c:axId val="80790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0792192"/>
        <c:crosses val="autoZero"/>
        <c:auto val="1"/>
        <c:lblAlgn val="ctr"/>
        <c:lblOffset val="100"/>
      </c:catAx>
      <c:valAx>
        <c:axId val="807921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0790656"/>
        <c:crosses val="autoZero"/>
        <c:crossBetween val="between"/>
      </c:valAx>
      <c:spPr>
        <a:solidFill>
          <a:srgbClr val="002060"/>
        </a:solidFill>
        <a:scene3d>
          <a:camera prst="orthographicFront"/>
          <a:lightRig rig="threePt" dir="t"/>
        </a:scene3d>
        <a:sp3d>
          <a:bevelT/>
        </a:sp3d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71874F-9FFC-4246-A260-FDCCCF669D47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5CE172-6445-419A-9967-7E282382494C}">
      <dgm:prSet phldrT="[Текст]"/>
      <dgm:spPr>
        <a:solidFill>
          <a:schemeClr val="tx2"/>
        </a:solidFill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Чему должна учить ДШИ</a:t>
          </a:r>
          <a:endParaRPr lang="ru-RU" b="1" dirty="0">
            <a:solidFill>
              <a:srgbClr val="002060"/>
            </a:solidFill>
          </a:endParaRPr>
        </a:p>
      </dgm:t>
    </dgm:pt>
    <dgm:pt modelId="{7AA016A5-FCDE-4B5F-B076-30741813C206}" type="parTrans" cxnId="{BED839D7-8D2F-4B33-B17C-766DE08CF874}">
      <dgm:prSet/>
      <dgm:spPr/>
      <dgm:t>
        <a:bodyPr/>
        <a:lstStyle/>
        <a:p>
          <a:endParaRPr lang="ru-RU"/>
        </a:p>
      </dgm:t>
    </dgm:pt>
    <dgm:pt modelId="{A9DE6FE5-C1B7-46DF-8331-9EEA84F5D015}" type="sibTrans" cxnId="{BED839D7-8D2F-4B33-B17C-766DE08CF874}">
      <dgm:prSet/>
      <dgm:spPr/>
      <dgm:t>
        <a:bodyPr/>
        <a:lstStyle/>
        <a:p>
          <a:endParaRPr lang="ru-RU"/>
        </a:p>
      </dgm:t>
    </dgm:pt>
    <dgm:pt modelId="{85611765-5C29-4B1B-A7B2-8250C40BDC14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Ранняя профессиональная ориентация, профессиональная подготовка</a:t>
          </a:r>
          <a:endParaRPr lang="ru-RU" sz="2000" b="1" dirty="0">
            <a:solidFill>
              <a:srgbClr val="002060"/>
            </a:solidFill>
          </a:endParaRPr>
        </a:p>
      </dgm:t>
    </dgm:pt>
    <dgm:pt modelId="{2EEB6367-B632-4857-93A5-2E4A2D16D1BE}" type="parTrans" cxnId="{53EAA7A2-F987-41EB-A0A0-0E00775D5345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E261E5A3-8F47-4E20-AE2A-E4646D895A82}" type="sibTrans" cxnId="{53EAA7A2-F987-41EB-A0A0-0E00775D5345}">
      <dgm:prSet/>
      <dgm:spPr/>
      <dgm:t>
        <a:bodyPr/>
        <a:lstStyle/>
        <a:p>
          <a:endParaRPr lang="ru-RU"/>
        </a:p>
      </dgm:t>
    </dgm:pt>
    <dgm:pt modelId="{EEC0F21F-EDA6-44C5-B4D0-E94262B3BECE}">
      <dgm:prSet phldrT="[Текст]" custT="1"/>
      <dgm:spPr>
        <a:solidFill>
          <a:srgbClr val="D01673"/>
        </a:solidFill>
      </dgm:spPr>
      <dgm:t>
        <a:bodyPr/>
        <a:lstStyle/>
        <a:p>
          <a:r>
            <a:rPr lang="ru-RU" sz="2400" b="1" dirty="0" smtClean="0"/>
            <a:t>основы современной художественной, социально-культурной деятельности</a:t>
          </a:r>
          <a:endParaRPr lang="ru-RU" sz="2400" b="1" dirty="0"/>
        </a:p>
      </dgm:t>
    </dgm:pt>
    <dgm:pt modelId="{35E4E220-FA33-4DBA-989C-EAC5A9D76AD7}" type="parTrans" cxnId="{11CB4499-0B17-4D1C-8212-36A78B416088}">
      <dgm:prSet/>
      <dgm:spPr>
        <a:solidFill>
          <a:srgbClr val="D01673"/>
        </a:solidFill>
      </dgm:spPr>
      <dgm:t>
        <a:bodyPr/>
        <a:lstStyle/>
        <a:p>
          <a:endParaRPr lang="ru-RU"/>
        </a:p>
      </dgm:t>
    </dgm:pt>
    <dgm:pt modelId="{CD1F11FE-FA0F-47D4-8BD6-7906DC8F1968}" type="sibTrans" cxnId="{11CB4499-0B17-4D1C-8212-36A78B416088}">
      <dgm:prSet/>
      <dgm:spPr/>
      <dgm:t>
        <a:bodyPr/>
        <a:lstStyle/>
        <a:p>
          <a:endParaRPr lang="ru-RU"/>
        </a:p>
      </dgm:t>
    </dgm:pt>
    <dgm:pt modelId="{21F5D1BB-879C-4BF2-8F32-3229FB427E17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компьютерный дизайн, музыкально-компьютерная аранжировка, исполнение с использованием электронных инструментов, сочинение компьютерной музыки </a:t>
          </a:r>
          <a:endParaRPr lang="ru-RU" sz="2400" b="1" dirty="0">
            <a:solidFill>
              <a:srgbClr val="002060"/>
            </a:solidFill>
          </a:endParaRPr>
        </a:p>
      </dgm:t>
    </dgm:pt>
    <dgm:pt modelId="{F0942A4E-8872-495C-96A2-0F94487623FA}" type="parTrans" cxnId="{B4D8A988-348D-415D-BC30-64ACF1485BF5}">
      <dgm:prSet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769D3C91-775F-4D3B-A051-4577A44AE077}" type="sibTrans" cxnId="{B4D8A988-348D-415D-BC30-64ACF1485BF5}">
      <dgm:prSet/>
      <dgm:spPr/>
      <dgm:t>
        <a:bodyPr/>
        <a:lstStyle/>
        <a:p>
          <a:endParaRPr lang="ru-RU"/>
        </a:p>
      </dgm:t>
    </dgm:pt>
    <dgm:pt modelId="{DFD86C50-393B-495D-AAF2-A546E3695418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комплекс творческих способностей ребёнка </a:t>
          </a:r>
          <a:endParaRPr lang="ru-RU" sz="2000" b="1" dirty="0">
            <a:solidFill>
              <a:schemeClr val="tx1"/>
            </a:solidFill>
          </a:endParaRPr>
        </a:p>
      </dgm:t>
    </dgm:pt>
    <dgm:pt modelId="{C31F4C52-3CF3-4157-B2F8-A0DC370EAAC1}" type="parTrans" cxnId="{450D1D4D-C462-4D71-9297-831A97DCF584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21311313-0BBF-4ADD-9A71-1357B815C766}" type="sibTrans" cxnId="{450D1D4D-C462-4D71-9297-831A97DCF584}">
      <dgm:prSet/>
      <dgm:spPr/>
      <dgm:t>
        <a:bodyPr/>
        <a:lstStyle/>
        <a:p>
          <a:endParaRPr lang="ru-RU"/>
        </a:p>
      </dgm:t>
    </dgm:pt>
    <dgm:pt modelId="{94694388-28AA-44AD-B24E-4321A3CC0732}" type="pres">
      <dgm:prSet presAssocID="{8871874F-9FFC-4246-A260-FDCCCF669D4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0F8504-D31B-47A5-8E9D-E48644880714}" type="pres">
      <dgm:prSet presAssocID="{B55CE172-6445-419A-9967-7E282382494C}" presName="centerShape" presStyleLbl="node0" presStyleIdx="0" presStyleCnt="1" custScaleX="80567" custScaleY="90632" custLinFactNeighborX="-4042" custLinFactNeighborY="1668"/>
      <dgm:spPr/>
      <dgm:t>
        <a:bodyPr/>
        <a:lstStyle/>
        <a:p>
          <a:endParaRPr lang="ru-RU"/>
        </a:p>
      </dgm:t>
    </dgm:pt>
    <dgm:pt modelId="{1514EA51-36CC-4C33-8C72-B8FE7AA82FB0}" type="pres">
      <dgm:prSet presAssocID="{2EEB6367-B632-4857-93A5-2E4A2D16D1BE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4D82F469-AB32-4AEA-AA51-DA84297114F2}" type="pres">
      <dgm:prSet presAssocID="{85611765-5C29-4B1B-A7B2-8250C40BDC14}" presName="node" presStyleLbl="node1" presStyleIdx="0" presStyleCnt="4" custScaleX="107457" custScaleY="112218" custRadScaleRad="87123" custRadScaleInc="-255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3B8BB-FC0A-4EDD-806C-2DAB3286BEAE}" type="pres">
      <dgm:prSet presAssocID="{35E4E220-FA33-4DBA-989C-EAC5A9D76AD7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9E6F1BA9-4A77-4939-A24D-670C750B40B0}" type="pres">
      <dgm:prSet presAssocID="{EEC0F21F-EDA6-44C5-B4D0-E94262B3BECE}" presName="node" presStyleLbl="node1" presStyleIdx="1" presStyleCnt="4" custScaleX="157395" custScaleY="154413" custRadScaleRad="130283" custRadScaleInc="-135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E876D-A7EE-4EE3-A44D-E25798FF2329}" type="pres">
      <dgm:prSet presAssocID="{F0942A4E-8872-495C-96A2-0F94487623FA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6D843822-AB1C-41E9-A4B4-2C10F5A8AC52}" type="pres">
      <dgm:prSet presAssocID="{21F5D1BB-879C-4BF2-8F32-3229FB427E17}" presName="node" presStyleLbl="node1" presStyleIdx="2" presStyleCnt="4" custScaleX="183265" custScaleY="183264" custRadScaleRad="112639" custRadScaleInc="1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F56EAF-09A8-4E74-A7EC-4ABF13BB91D8}" type="pres">
      <dgm:prSet presAssocID="{C31F4C52-3CF3-4157-B2F8-A0DC370EAAC1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B1ECFEB7-6089-48D9-A09F-D0C7569A23F2}" type="pres">
      <dgm:prSet presAssocID="{DFD86C50-393B-495D-AAF2-A546E3695418}" presName="node" presStyleLbl="node1" presStyleIdx="3" presStyleCnt="4" custScaleX="98621" custScaleY="100001" custRadScaleRad="78210" custRadScaleInc="33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E23F32-8A8C-4F62-98D0-32AE8BAEAF12}" type="presOf" srcId="{DFD86C50-393B-495D-AAF2-A546E3695418}" destId="{B1ECFEB7-6089-48D9-A09F-D0C7569A23F2}" srcOrd="0" destOrd="0" presId="urn:microsoft.com/office/officeart/2005/8/layout/radial4"/>
    <dgm:cxn modelId="{11CB4499-0B17-4D1C-8212-36A78B416088}" srcId="{B55CE172-6445-419A-9967-7E282382494C}" destId="{EEC0F21F-EDA6-44C5-B4D0-E94262B3BECE}" srcOrd="1" destOrd="0" parTransId="{35E4E220-FA33-4DBA-989C-EAC5A9D76AD7}" sibTransId="{CD1F11FE-FA0F-47D4-8BD6-7906DC8F1968}"/>
    <dgm:cxn modelId="{BED839D7-8D2F-4B33-B17C-766DE08CF874}" srcId="{8871874F-9FFC-4246-A260-FDCCCF669D47}" destId="{B55CE172-6445-419A-9967-7E282382494C}" srcOrd="0" destOrd="0" parTransId="{7AA016A5-FCDE-4B5F-B076-30741813C206}" sibTransId="{A9DE6FE5-C1B7-46DF-8331-9EEA84F5D015}"/>
    <dgm:cxn modelId="{D3C08087-9985-4EE5-BE84-614A234D65D4}" type="presOf" srcId="{C31F4C52-3CF3-4157-B2F8-A0DC370EAAC1}" destId="{8AF56EAF-09A8-4E74-A7EC-4ABF13BB91D8}" srcOrd="0" destOrd="0" presId="urn:microsoft.com/office/officeart/2005/8/layout/radial4"/>
    <dgm:cxn modelId="{95637887-E57D-43B0-921E-7DC759734DA1}" type="presOf" srcId="{B55CE172-6445-419A-9967-7E282382494C}" destId="{380F8504-D31B-47A5-8E9D-E48644880714}" srcOrd="0" destOrd="0" presId="urn:microsoft.com/office/officeart/2005/8/layout/radial4"/>
    <dgm:cxn modelId="{C89028FD-D83B-4E09-9C46-E2DE80D6A265}" type="presOf" srcId="{21F5D1BB-879C-4BF2-8F32-3229FB427E17}" destId="{6D843822-AB1C-41E9-A4B4-2C10F5A8AC52}" srcOrd="0" destOrd="0" presId="urn:microsoft.com/office/officeart/2005/8/layout/radial4"/>
    <dgm:cxn modelId="{84A79E23-4EE7-4D0F-B4A6-E20601AE2C30}" type="presOf" srcId="{8871874F-9FFC-4246-A260-FDCCCF669D47}" destId="{94694388-28AA-44AD-B24E-4321A3CC0732}" srcOrd="0" destOrd="0" presId="urn:microsoft.com/office/officeart/2005/8/layout/radial4"/>
    <dgm:cxn modelId="{C69A3EDB-162B-4375-A2D5-ABF2E81CC738}" type="presOf" srcId="{F0942A4E-8872-495C-96A2-0F94487623FA}" destId="{2ACE876D-A7EE-4EE3-A44D-E25798FF2329}" srcOrd="0" destOrd="0" presId="urn:microsoft.com/office/officeart/2005/8/layout/radial4"/>
    <dgm:cxn modelId="{72510412-88E3-4F87-90F7-55B3FDA363E1}" type="presOf" srcId="{2EEB6367-B632-4857-93A5-2E4A2D16D1BE}" destId="{1514EA51-36CC-4C33-8C72-B8FE7AA82FB0}" srcOrd="0" destOrd="0" presId="urn:microsoft.com/office/officeart/2005/8/layout/radial4"/>
    <dgm:cxn modelId="{450D1D4D-C462-4D71-9297-831A97DCF584}" srcId="{B55CE172-6445-419A-9967-7E282382494C}" destId="{DFD86C50-393B-495D-AAF2-A546E3695418}" srcOrd="3" destOrd="0" parTransId="{C31F4C52-3CF3-4157-B2F8-A0DC370EAAC1}" sibTransId="{21311313-0BBF-4ADD-9A71-1357B815C766}"/>
    <dgm:cxn modelId="{B4D8A988-348D-415D-BC30-64ACF1485BF5}" srcId="{B55CE172-6445-419A-9967-7E282382494C}" destId="{21F5D1BB-879C-4BF2-8F32-3229FB427E17}" srcOrd="2" destOrd="0" parTransId="{F0942A4E-8872-495C-96A2-0F94487623FA}" sibTransId="{769D3C91-775F-4D3B-A051-4577A44AE077}"/>
    <dgm:cxn modelId="{53EAA7A2-F987-41EB-A0A0-0E00775D5345}" srcId="{B55CE172-6445-419A-9967-7E282382494C}" destId="{85611765-5C29-4B1B-A7B2-8250C40BDC14}" srcOrd="0" destOrd="0" parTransId="{2EEB6367-B632-4857-93A5-2E4A2D16D1BE}" sibTransId="{E261E5A3-8F47-4E20-AE2A-E4646D895A82}"/>
    <dgm:cxn modelId="{E470E8AB-160A-4B53-A86E-54BF1A4B5A04}" type="presOf" srcId="{35E4E220-FA33-4DBA-989C-EAC5A9D76AD7}" destId="{C5A3B8BB-FC0A-4EDD-806C-2DAB3286BEAE}" srcOrd="0" destOrd="0" presId="urn:microsoft.com/office/officeart/2005/8/layout/radial4"/>
    <dgm:cxn modelId="{AE972A66-610C-4F54-97DF-55207BDC1A03}" type="presOf" srcId="{EEC0F21F-EDA6-44C5-B4D0-E94262B3BECE}" destId="{9E6F1BA9-4A77-4939-A24D-670C750B40B0}" srcOrd="0" destOrd="0" presId="urn:microsoft.com/office/officeart/2005/8/layout/radial4"/>
    <dgm:cxn modelId="{A60C361E-1BCB-480E-8145-489A51E0401A}" type="presOf" srcId="{85611765-5C29-4B1B-A7B2-8250C40BDC14}" destId="{4D82F469-AB32-4AEA-AA51-DA84297114F2}" srcOrd="0" destOrd="0" presId="urn:microsoft.com/office/officeart/2005/8/layout/radial4"/>
    <dgm:cxn modelId="{23C17E3F-35EC-4396-9563-A4DE2864A93B}" type="presParOf" srcId="{94694388-28AA-44AD-B24E-4321A3CC0732}" destId="{380F8504-D31B-47A5-8E9D-E48644880714}" srcOrd="0" destOrd="0" presId="urn:microsoft.com/office/officeart/2005/8/layout/radial4"/>
    <dgm:cxn modelId="{DAB4CC92-B05B-42DF-A48C-5ED891D05D16}" type="presParOf" srcId="{94694388-28AA-44AD-B24E-4321A3CC0732}" destId="{1514EA51-36CC-4C33-8C72-B8FE7AA82FB0}" srcOrd="1" destOrd="0" presId="urn:microsoft.com/office/officeart/2005/8/layout/radial4"/>
    <dgm:cxn modelId="{67A4DF7F-F4EC-4DE3-BE9A-C97A0BD480C6}" type="presParOf" srcId="{94694388-28AA-44AD-B24E-4321A3CC0732}" destId="{4D82F469-AB32-4AEA-AA51-DA84297114F2}" srcOrd="2" destOrd="0" presId="urn:microsoft.com/office/officeart/2005/8/layout/radial4"/>
    <dgm:cxn modelId="{D30CBA36-1A50-4475-85DF-68432EE0DFC1}" type="presParOf" srcId="{94694388-28AA-44AD-B24E-4321A3CC0732}" destId="{C5A3B8BB-FC0A-4EDD-806C-2DAB3286BEAE}" srcOrd="3" destOrd="0" presId="urn:microsoft.com/office/officeart/2005/8/layout/radial4"/>
    <dgm:cxn modelId="{7E1E6DDB-8A88-4B8F-BC93-6D560A192D91}" type="presParOf" srcId="{94694388-28AA-44AD-B24E-4321A3CC0732}" destId="{9E6F1BA9-4A77-4939-A24D-670C750B40B0}" srcOrd="4" destOrd="0" presId="urn:microsoft.com/office/officeart/2005/8/layout/radial4"/>
    <dgm:cxn modelId="{FFD9647F-2312-406C-AC77-B6FD8ED13259}" type="presParOf" srcId="{94694388-28AA-44AD-B24E-4321A3CC0732}" destId="{2ACE876D-A7EE-4EE3-A44D-E25798FF2329}" srcOrd="5" destOrd="0" presId="urn:microsoft.com/office/officeart/2005/8/layout/radial4"/>
    <dgm:cxn modelId="{10F6C470-D7E2-4BCE-87FD-3E3349332E12}" type="presParOf" srcId="{94694388-28AA-44AD-B24E-4321A3CC0732}" destId="{6D843822-AB1C-41E9-A4B4-2C10F5A8AC52}" srcOrd="6" destOrd="0" presId="urn:microsoft.com/office/officeart/2005/8/layout/radial4"/>
    <dgm:cxn modelId="{8C6B759C-C806-419F-A878-340F01DB32C7}" type="presParOf" srcId="{94694388-28AA-44AD-B24E-4321A3CC0732}" destId="{8AF56EAF-09A8-4E74-A7EC-4ABF13BB91D8}" srcOrd="7" destOrd="0" presId="urn:microsoft.com/office/officeart/2005/8/layout/radial4"/>
    <dgm:cxn modelId="{2FDDD87F-DC93-4DBE-833B-ADFC9A13D399}" type="presParOf" srcId="{94694388-28AA-44AD-B24E-4321A3CC0732}" destId="{B1ECFEB7-6089-48D9-A09F-D0C7569A23F2}" srcOrd="8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074985-BFE5-402C-BF75-124EBE1F8F6A}" type="doc">
      <dgm:prSet loTypeId="urn:microsoft.com/office/officeart/2005/8/layout/cycle8" loCatId="cycle" qsTypeId="urn:microsoft.com/office/officeart/2005/8/quickstyle/simple5" qsCatId="simple" csTypeId="urn:microsoft.com/office/officeart/2005/8/colors/accent1_2" csCatId="accent1" phldr="1"/>
      <dgm:spPr/>
    </dgm:pt>
    <dgm:pt modelId="{E58A25B0-9D20-4C05-80CE-78EFCE1192D7}">
      <dgm:prSet phldrT="[Текст]" custT="1"/>
      <dgm:sp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t="100000"/>
          </a:path>
          <a:tileRect r="-100000" b="-100000"/>
        </a:gradFill>
        <a:ln>
          <a:solidFill>
            <a:srgbClr val="FFFF00"/>
          </a:solidFill>
        </a:ln>
      </dgm:spPr>
      <dgm:t>
        <a:bodyPr/>
        <a:lstStyle/>
        <a:p>
          <a:r>
            <a:rPr lang="ru-RU" sz="2400" b="1" dirty="0" smtClean="0"/>
            <a:t>Обучение по интересам в целях творческого самоопределения </a:t>
          </a:r>
          <a:endParaRPr lang="ru-RU" sz="2400" b="1" dirty="0"/>
        </a:p>
      </dgm:t>
    </dgm:pt>
    <dgm:pt modelId="{58A17313-3273-4F0C-A83A-3ADB6D0BFC66}" type="parTrans" cxnId="{669A4802-60DA-4DDA-82E3-3C6EF1D37842}">
      <dgm:prSet/>
      <dgm:spPr/>
      <dgm:t>
        <a:bodyPr/>
        <a:lstStyle/>
        <a:p>
          <a:endParaRPr lang="ru-RU"/>
        </a:p>
      </dgm:t>
    </dgm:pt>
    <dgm:pt modelId="{92929221-EA2D-4F04-9765-E7128AA2094D}" type="sibTrans" cxnId="{669A4802-60DA-4DDA-82E3-3C6EF1D37842}">
      <dgm:prSet/>
      <dgm:spPr/>
      <dgm:t>
        <a:bodyPr/>
        <a:lstStyle/>
        <a:p>
          <a:endParaRPr lang="ru-RU"/>
        </a:p>
      </dgm:t>
    </dgm:pt>
    <dgm:pt modelId="{9F173FD2-77B1-4C9F-9642-CDACAF530D3F}">
      <dgm:prSet phldrT="[Текст]" custT="1"/>
      <dgm:sp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ln>
          <a:solidFill>
            <a:srgbClr val="FFFF00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D01673"/>
              </a:solidFill>
            </a:rPr>
            <a:t>Профессиональная подготовка</a:t>
          </a:r>
          <a:endParaRPr lang="ru-RU" sz="2400" b="1" dirty="0">
            <a:solidFill>
              <a:srgbClr val="D01673"/>
            </a:solidFill>
          </a:endParaRPr>
        </a:p>
      </dgm:t>
    </dgm:pt>
    <dgm:pt modelId="{C9FC1FAC-00F3-4A3F-B6CC-8813F7E010FB}" type="parTrans" cxnId="{1959B022-EB1D-4D33-A7A0-E6ABA741AE97}">
      <dgm:prSet/>
      <dgm:spPr/>
      <dgm:t>
        <a:bodyPr/>
        <a:lstStyle/>
        <a:p>
          <a:endParaRPr lang="ru-RU"/>
        </a:p>
      </dgm:t>
    </dgm:pt>
    <dgm:pt modelId="{ECFAB291-95A8-4838-AC63-29AAC75795DC}" type="sibTrans" cxnId="{1959B022-EB1D-4D33-A7A0-E6ABA741AE97}">
      <dgm:prSet/>
      <dgm:spPr/>
      <dgm:t>
        <a:bodyPr/>
        <a:lstStyle/>
        <a:p>
          <a:endParaRPr lang="ru-RU"/>
        </a:p>
      </dgm:t>
    </dgm:pt>
    <dgm:pt modelId="{90764C9F-4365-4B13-9ABA-151CEC10EFFB}">
      <dgm:prSet phldrT="[Текст]" custT="1"/>
      <dgm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1"/>
          <a:tileRect/>
        </a:gradFill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/>
        </a:sp3d>
      </dgm:spPr>
      <dgm:t>
        <a:bodyPr/>
        <a:lstStyle/>
        <a:p>
          <a:r>
            <a:rPr lang="ru-RU" sz="2400" b="1" i="0" dirty="0" smtClean="0"/>
            <a:t>Профессиональная ориентация</a:t>
          </a:r>
          <a:endParaRPr lang="ru-RU" sz="2400" b="1" dirty="0"/>
        </a:p>
      </dgm:t>
    </dgm:pt>
    <dgm:pt modelId="{2B70F871-DF7D-4EC8-8936-697A05155317}" type="sibTrans" cxnId="{526206F8-557A-400B-B4D4-149C902BE0DC}">
      <dgm:prSet/>
      <dgm:spPr/>
      <dgm:t>
        <a:bodyPr/>
        <a:lstStyle/>
        <a:p>
          <a:endParaRPr lang="ru-RU"/>
        </a:p>
      </dgm:t>
    </dgm:pt>
    <dgm:pt modelId="{68A573F6-0A1D-4443-9E42-88C8316C8469}" type="parTrans" cxnId="{526206F8-557A-400B-B4D4-149C902BE0DC}">
      <dgm:prSet/>
      <dgm:spPr/>
      <dgm:t>
        <a:bodyPr/>
        <a:lstStyle/>
        <a:p>
          <a:endParaRPr lang="ru-RU"/>
        </a:p>
      </dgm:t>
    </dgm:pt>
    <dgm:pt modelId="{5D48444E-A8CC-4E24-9CF0-92D905F87D89}" type="pres">
      <dgm:prSet presAssocID="{59074985-BFE5-402C-BF75-124EBE1F8F6A}" presName="compositeShape" presStyleCnt="0">
        <dgm:presLayoutVars>
          <dgm:chMax val="7"/>
          <dgm:dir/>
          <dgm:resizeHandles val="exact"/>
        </dgm:presLayoutVars>
      </dgm:prSet>
      <dgm:spPr/>
    </dgm:pt>
    <dgm:pt modelId="{2D6235E8-EADF-4AFA-90F7-9BD32414D2F5}" type="pres">
      <dgm:prSet presAssocID="{59074985-BFE5-402C-BF75-124EBE1F8F6A}" presName="wedge1" presStyleLbl="node1" presStyleIdx="0" presStyleCnt="3"/>
      <dgm:spPr/>
      <dgm:t>
        <a:bodyPr/>
        <a:lstStyle/>
        <a:p>
          <a:endParaRPr lang="ru-RU"/>
        </a:p>
      </dgm:t>
    </dgm:pt>
    <dgm:pt modelId="{046B4E7E-4F23-4C5B-9AE4-A20F90800B01}" type="pres">
      <dgm:prSet presAssocID="{59074985-BFE5-402C-BF75-124EBE1F8F6A}" presName="dummy1a" presStyleCnt="0"/>
      <dgm:spPr/>
    </dgm:pt>
    <dgm:pt modelId="{D4021162-BE6D-4F73-9949-73B1BEBE35AC}" type="pres">
      <dgm:prSet presAssocID="{59074985-BFE5-402C-BF75-124EBE1F8F6A}" presName="dummy1b" presStyleCnt="0"/>
      <dgm:spPr/>
    </dgm:pt>
    <dgm:pt modelId="{A4602CB8-4DED-4CF1-878D-C75192DE2D73}" type="pres">
      <dgm:prSet presAssocID="{59074985-BFE5-402C-BF75-124EBE1F8F6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7372B-7E80-48A0-B3BA-4FE508B2DF70}" type="pres">
      <dgm:prSet presAssocID="{59074985-BFE5-402C-BF75-124EBE1F8F6A}" presName="wedge2" presStyleLbl="node1" presStyleIdx="1" presStyleCnt="3"/>
      <dgm:spPr/>
      <dgm:t>
        <a:bodyPr/>
        <a:lstStyle/>
        <a:p>
          <a:endParaRPr lang="ru-RU"/>
        </a:p>
      </dgm:t>
    </dgm:pt>
    <dgm:pt modelId="{56786CBE-60D1-40DC-8232-0941EC6D5859}" type="pres">
      <dgm:prSet presAssocID="{59074985-BFE5-402C-BF75-124EBE1F8F6A}" presName="dummy2a" presStyleCnt="0"/>
      <dgm:spPr/>
    </dgm:pt>
    <dgm:pt modelId="{6AE2DD2C-BD14-45CF-957E-DE744BA1D237}" type="pres">
      <dgm:prSet presAssocID="{59074985-BFE5-402C-BF75-124EBE1F8F6A}" presName="dummy2b" presStyleCnt="0"/>
      <dgm:spPr/>
    </dgm:pt>
    <dgm:pt modelId="{53812ECD-1DA3-4E48-9871-5D35BB9F3D18}" type="pres">
      <dgm:prSet presAssocID="{59074985-BFE5-402C-BF75-124EBE1F8F6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F40212-3825-4DBB-88D2-FD636744A3EA}" type="pres">
      <dgm:prSet presAssocID="{59074985-BFE5-402C-BF75-124EBE1F8F6A}" presName="wedge3" presStyleLbl="node1" presStyleIdx="2" presStyleCnt="3"/>
      <dgm:spPr/>
      <dgm:t>
        <a:bodyPr/>
        <a:lstStyle/>
        <a:p>
          <a:endParaRPr lang="ru-RU"/>
        </a:p>
      </dgm:t>
    </dgm:pt>
    <dgm:pt modelId="{4CB12B40-2B6D-4994-BBE0-401244EFA201}" type="pres">
      <dgm:prSet presAssocID="{59074985-BFE5-402C-BF75-124EBE1F8F6A}" presName="dummy3a" presStyleCnt="0"/>
      <dgm:spPr/>
    </dgm:pt>
    <dgm:pt modelId="{EDD8BD98-C3B5-44D2-ADD6-509DFFACA0C0}" type="pres">
      <dgm:prSet presAssocID="{59074985-BFE5-402C-BF75-124EBE1F8F6A}" presName="dummy3b" presStyleCnt="0"/>
      <dgm:spPr/>
    </dgm:pt>
    <dgm:pt modelId="{BA34CBA6-50A1-4BCD-8255-B23F0D6CA1DC}" type="pres">
      <dgm:prSet presAssocID="{59074985-BFE5-402C-BF75-124EBE1F8F6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1E149-4D10-47AC-B523-9E5EE38935AC}" type="pres">
      <dgm:prSet presAssocID="{92929221-EA2D-4F04-9765-E7128AA2094D}" presName="arrowWedge1" presStyleLbl="fgSibTrans2D1" presStyleIdx="0" presStyleCnt="3"/>
      <dgm:spPr>
        <a:solidFill>
          <a:srgbClr val="D01673"/>
        </a:solidFill>
        <a:ln>
          <a:solidFill>
            <a:srgbClr val="FFFF00"/>
          </a:solidFill>
        </a:ln>
      </dgm:spPr>
    </dgm:pt>
    <dgm:pt modelId="{CDE53721-B4A8-4CBE-8D77-08662D49FCAF}" type="pres">
      <dgm:prSet presAssocID="{ECFAB291-95A8-4838-AC63-29AAC75795DC}" presName="arrowWedge2" presStyleLbl="fgSibTrans2D1" presStyleIdx="1" presStyleCnt="3"/>
      <dgm:spPr>
        <a:solidFill>
          <a:srgbClr val="D01673"/>
        </a:solidFill>
        <a:ln>
          <a:solidFill>
            <a:srgbClr val="FFFF00"/>
          </a:solidFill>
        </a:ln>
      </dgm:spPr>
    </dgm:pt>
    <dgm:pt modelId="{5E0EC968-D12D-46D5-A9A3-B477F033AAC4}" type="pres">
      <dgm:prSet presAssocID="{2B70F871-DF7D-4EC8-8936-697A05155317}" presName="arrowWedge3" presStyleLbl="fgSibTrans2D1" presStyleIdx="2" presStyleCnt="3"/>
      <dgm:spPr>
        <a:solidFill>
          <a:srgbClr val="D01673"/>
        </a:solidFill>
        <a:ln>
          <a:solidFill>
            <a:srgbClr val="FFFF00"/>
          </a:solidFill>
        </a:ln>
      </dgm:spPr>
    </dgm:pt>
  </dgm:ptLst>
  <dgm:cxnLst>
    <dgm:cxn modelId="{71E31A78-6307-4740-BBFF-7B343EF697D9}" type="presOf" srcId="{59074985-BFE5-402C-BF75-124EBE1F8F6A}" destId="{5D48444E-A8CC-4E24-9CF0-92D905F87D89}" srcOrd="0" destOrd="0" presId="urn:microsoft.com/office/officeart/2005/8/layout/cycle8"/>
    <dgm:cxn modelId="{669A4802-60DA-4DDA-82E3-3C6EF1D37842}" srcId="{59074985-BFE5-402C-BF75-124EBE1F8F6A}" destId="{E58A25B0-9D20-4C05-80CE-78EFCE1192D7}" srcOrd="0" destOrd="0" parTransId="{58A17313-3273-4F0C-A83A-3ADB6D0BFC66}" sibTransId="{92929221-EA2D-4F04-9765-E7128AA2094D}"/>
    <dgm:cxn modelId="{A66E6492-A91C-4568-BAB1-AA50EEE21816}" type="presOf" srcId="{90764C9F-4365-4B13-9ABA-151CEC10EFFB}" destId="{1AF40212-3825-4DBB-88D2-FD636744A3EA}" srcOrd="0" destOrd="0" presId="urn:microsoft.com/office/officeart/2005/8/layout/cycle8"/>
    <dgm:cxn modelId="{9F5BD6D9-A2CE-4C0A-B895-CD7B7650CEEA}" type="presOf" srcId="{9F173FD2-77B1-4C9F-9642-CDACAF530D3F}" destId="{53812ECD-1DA3-4E48-9871-5D35BB9F3D18}" srcOrd="1" destOrd="0" presId="urn:microsoft.com/office/officeart/2005/8/layout/cycle8"/>
    <dgm:cxn modelId="{526206F8-557A-400B-B4D4-149C902BE0DC}" srcId="{59074985-BFE5-402C-BF75-124EBE1F8F6A}" destId="{90764C9F-4365-4B13-9ABA-151CEC10EFFB}" srcOrd="2" destOrd="0" parTransId="{68A573F6-0A1D-4443-9E42-88C8316C8469}" sibTransId="{2B70F871-DF7D-4EC8-8936-697A05155317}"/>
    <dgm:cxn modelId="{1959B022-EB1D-4D33-A7A0-E6ABA741AE97}" srcId="{59074985-BFE5-402C-BF75-124EBE1F8F6A}" destId="{9F173FD2-77B1-4C9F-9642-CDACAF530D3F}" srcOrd="1" destOrd="0" parTransId="{C9FC1FAC-00F3-4A3F-B6CC-8813F7E010FB}" sibTransId="{ECFAB291-95A8-4838-AC63-29AAC75795DC}"/>
    <dgm:cxn modelId="{8905872C-01DF-4492-AFF0-0E90EC207F69}" type="presOf" srcId="{E58A25B0-9D20-4C05-80CE-78EFCE1192D7}" destId="{A4602CB8-4DED-4CF1-878D-C75192DE2D73}" srcOrd="1" destOrd="0" presId="urn:microsoft.com/office/officeart/2005/8/layout/cycle8"/>
    <dgm:cxn modelId="{F5C745C8-BDC1-4058-8550-F0C876CDEB2B}" type="presOf" srcId="{90764C9F-4365-4B13-9ABA-151CEC10EFFB}" destId="{BA34CBA6-50A1-4BCD-8255-B23F0D6CA1DC}" srcOrd="1" destOrd="0" presId="urn:microsoft.com/office/officeart/2005/8/layout/cycle8"/>
    <dgm:cxn modelId="{DC387E94-50BC-4BE2-A3CC-198975FEE4AF}" type="presOf" srcId="{9F173FD2-77B1-4C9F-9642-CDACAF530D3F}" destId="{69C7372B-7E80-48A0-B3BA-4FE508B2DF70}" srcOrd="0" destOrd="0" presId="urn:microsoft.com/office/officeart/2005/8/layout/cycle8"/>
    <dgm:cxn modelId="{F74CB004-ECE2-40BC-B73D-8E69260F05B8}" type="presOf" srcId="{E58A25B0-9D20-4C05-80CE-78EFCE1192D7}" destId="{2D6235E8-EADF-4AFA-90F7-9BD32414D2F5}" srcOrd="0" destOrd="0" presId="urn:microsoft.com/office/officeart/2005/8/layout/cycle8"/>
    <dgm:cxn modelId="{E085C688-0B04-40A7-94B3-E9E9C57D3325}" type="presParOf" srcId="{5D48444E-A8CC-4E24-9CF0-92D905F87D89}" destId="{2D6235E8-EADF-4AFA-90F7-9BD32414D2F5}" srcOrd="0" destOrd="0" presId="urn:microsoft.com/office/officeart/2005/8/layout/cycle8"/>
    <dgm:cxn modelId="{AEAED349-4831-417E-BE9B-75E1FD0F71CD}" type="presParOf" srcId="{5D48444E-A8CC-4E24-9CF0-92D905F87D89}" destId="{046B4E7E-4F23-4C5B-9AE4-A20F90800B01}" srcOrd="1" destOrd="0" presId="urn:microsoft.com/office/officeart/2005/8/layout/cycle8"/>
    <dgm:cxn modelId="{B6B1CDCD-0D13-42F2-8627-7CD0207C10DD}" type="presParOf" srcId="{5D48444E-A8CC-4E24-9CF0-92D905F87D89}" destId="{D4021162-BE6D-4F73-9949-73B1BEBE35AC}" srcOrd="2" destOrd="0" presId="urn:microsoft.com/office/officeart/2005/8/layout/cycle8"/>
    <dgm:cxn modelId="{3EFDAB77-00AB-45E9-989D-D50A479C183B}" type="presParOf" srcId="{5D48444E-A8CC-4E24-9CF0-92D905F87D89}" destId="{A4602CB8-4DED-4CF1-878D-C75192DE2D73}" srcOrd="3" destOrd="0" presId="urn:microsoft.com/office/officeart/2005/8/layout/cycle8"/>
    <dgm:cxn modelId="{093929D7-286A-44EC-B7C5-F968C1EB11A1}" type="presParOf" srcId="{5D48444E-A8CC-4E24-9CF0-92D905F87D89}" destId="{69C7372B-7E80-48A0-B3BA-4FE508B2DF70}" srcOrd="4" destOrd="0" presId="urn:microsoft.com/office/officeart/2005/8/layout/cycle8"/>
    <dgm:cxn modelId="{5E76DCFA-C851-4B4E-942E-AC23C5940197}" type="presParOf" srcId="{5D48444E-A8CC-4E24-9CF0-92D905F87D89}" destId="{56786CBE-60D1-40DC-8232-0941EC6D5859}" srcOrd="5" destOrd="0" presId="urn:microsoft.com/office/officeart/2005/8/layout/cycle8"/>
    <dgm:cxn modelId="{29B08A90-0F5D-4111-A16B-6CD103DE9625}" type="presParOf" srcId="{5D48444E-A8CC-4E24-9CF0-92D905F87D89}" destId="{6AE2DD2C-BD14-45CF-957E-DE744BA1D237}" srcOrd="6" destOrd="0" presId="urn:microsoft.com/office/officeart/2005/8/layout/cycle8"/>
    <dgm:cxn modelId="{229B9F4E-5E03-4300-ACFA-2FD995FD9E3C}" type="presParOf" srcId="{5D48444E-A8CC-4E24-9CF0-92D905F87D89}" destId="{53812ECD-1DA3-4E48-9871-5D35BB9F3D18}" srcOrd="7" destOrd="0" presId="urn:microsoft.com/office/officeart/2005/8/layout/cycle8"/>
    <dgm:cxn modelId="{7039BDB5-B273-44E4-BE2D-844F3D548791}" type="presParOf" srcId="{5D48444E-A8CC-4E24-9CF0-92D905F87D89}" destId="{1AF40212-3825-4DBB-88D2-FD636744A3EA}" srcOrd="8" destOrd="0" presId="urn:microsoft.com/office/officeart/2005/8/layout/cycle8"/>
    <dgm:cxn modelId="{ED081FC8-40F1-4671-AD4F-E47DFDB1BA86}" type="presParOf" srcId="{5D48444E-A8CC-4E24-9CF0-92D905F87D89}" destId="{4CB12B40-2B6D-4994-BBE0-401244EFA201}" srcOrd="9" destOrd="0" presId="urn:microsoft.com/office/officeart/2005/8/layout/cycle8"/>
    <dgm:cxn modelId="{F2E0AB58-5425-4ED0-8BEF-7D4BCD779CD0}" type="presParOf" srcId="{5D48444E-A8CC-4E24-9CF0-92D905F87D89}" destId="{EDD8BD98-C3B5-44D2-ADD6-509DFFACA0C0}" srcOrd="10" destOrd="0" presId="urn:microsoft.com/office/officeart/2005/8/layout/cycle8"/>
    <dgm:cxn modelId="{98D1B370-8F50-4F4D-A376-58D8EB0B367D}" type="presParOf" srcId="{5D48444E-A8CC-4E24-9CF0-92D905F87D89}" destId="{BA34CBA6-50A1-4BCD-8255-B23F0D6CA1DC}" srcOrd="11" destOrd="0" presId="urn:microsoft.com/office/officeart/2005/8/layout/cycle8"/>
    <dgm:cxn modelId="{CC5836EE-18D9-43D6-924F-37CC4DC9A221}" type="presParOf" srcId="{5D48444E-A8CC-4E24-9CF0-92D905F87D89}" destId="{1901E149-4D10-47AC-B523-9E5EE38935AC}" srcOrd="12" destOrd="0" presId="urn:microsoft.com/office/officeart/2005/8/layout/cycle8"/>
    <dgm:cxn modelId="{E09F2F34-1D3C-4876-966F-D26E87DABD08}" type="presParOf" srcId="{5D48444E-A8CC-4E24-9CF0-92D905F87D89}" destId="{CDE53721-B4A8-4CBE-8D77-08662D49FCAF}" srcOrd="13" destOrd="0" presId="urn:microsoft.com/office/officeart/2005/8/layout/cycle8"/>
    <dgm:cxn modelId="{7048205E-A449-49B6-837B-46FE344CD92F}" type="presParOf" srcId="{5D48444E-A8CC-4E24-9CF0-92D905F87D89}" destId="{5E0EC968-D12D-46D5-A9A3-B477F033AAC4}" srcOrd="14" destOrd="0" presId="urn:microsoft.com/office/officeart/2005/8/layout/cycle8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1A2876-0F27-41DC-AFEA-67C8B4DE605B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EDCD16-7950-499F-AC9C-CBCE404780BC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rgbClr val="D01673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Личностно-деловые качества</a:t>
          </a:r>
          <a:endParaRPr lang="ru-RU" b="1" dirty="0">
            <a:solidFill>
              <a:srgbClr val="002060"/>
            </a:solidFill>
          </a:endParaRPr>
        </a:p>
      </dgm:t>
    </dgm:pt>
    <dgm:pt modelId="{8E3E6E01-1D3B-4AD6-8E75-A976EBEB05B0}" type="parTrans" cxnId="{4A698585-BC14-4AEC-AD0D-5287BDA6D58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1E4E11-525B-42F6-90A0-63332B30694F}" type="sibTrans" cxnId="{4A698585-BC14-4AEC-AD0D-5287BDA6D58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1528FF7-A863-4A1E-8EC8-EED8A09B6334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ln>
          <a:solidFill>
            <a:srgbClr val="D01673"/>
          </a:solidFill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Профессиональные компетентности</a:t>
          </a:r>
          <a:endParaRPr lang="ru-RU" b="1" dirty="0">
            <a:solidFill>
              <a:srgbClr val="002060"/>
            </a:solidFill>
          </a:endParaRPr>
        </a:p>
      </dgm:t>
    </dgm:pt>
    <dgm:pt modelId="{98A53246-0374-4277-BF57-DA8BCED1088F}" type="parTrans" cxnId="{3FD8B2FB-6A1C-4B24-BC69-E488EFE85EC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6C6EDB1-75BA-4BC1-BDAB-527EC0B9C8D5}" type="sibTrans" cxnId="{3FD8B2FB-6A1C-4B24-BC69-E488EFE85EC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8BBC21C3-CDEE-477B-B727-28D9A40B4D8D}" type="pres">
      <dgm:prSet presAssocID="{631A2876-0F27-41DC-AFEA-67C8B4DE60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F02762-FDE9-4C64-A511-016D8CC89A51}" type="pres">
      <dgm:prSet presAssocID="{8EEDCD16-7950-499F-AC9C-CBCE404780B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5057F-845C-4B27-A9A8-2D7BEAE920AC}" type="pres">
      <dgm:prSet presAssocID="{71528FF7-A863-4A1E-8EC8-EED8A09B633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6A53F6-6A68-46C8-B264-97B5F803B6DC}" type="presOf" srcId="{8EEDCD16-7950-499F-AC9C-CBCE404780BC}" destId="{9EF02762-FDE9-4C64-A511-016D8CC89A51}" srcOrd="0" destOrd="0" presId="urn:microsoft.com/office/officeart/2005/8/layout/arrow5"/>
    <dgm:cxn modelId="{3FD8B2FB-6A1C-4B24-BC69-E488EFE85ECA}" srcId="{631A2876-0F27-41DC-AFEA-67C8B4DE605B}" destId="{71528FF7-A863-4A1E-8EC8-EED8A09B6334}" srcOrd="1" destOrd="0" parTransId="{98A53246-0374-4277-BF57-DA8BCED1088F}" sibTransId="{46C6EDB1-75BA-4BC1-BDAB-527EC0B9C8D5}"/>
    <dgm:cxn modelId="{A3D0B326-64C0-4B94-8E14-CF934C6D40F3}" type="presOf" srcId="{631A2876-0F27-41DC-AFEA-67C8B4DE605B}" destId="{8BBC21C3-CDEE-477B-B727-28D9A40B4D8D}" srcOrd="0" destOrd="0" presId="urn:microsoft.com/office/officeart/2005/8/layout/arrow5"/>
    <dgm:cxn modelId="{4A698585-BC14-4AEC-AD0D-5287BDA6D58B}" srcId="{631A2876-0F27-41DC-AFEA-67C8B4DE605B}" destId="{8EEDCD16-7950-499F-AC9C-CBCE404780BC}" srcOrd="0" destOrd="0" parTransId="{8E3E6E01-1D3B-4AD6-8E75-A976EBEB05B0}" sibTransId="{761E4E11-525B-42F6-90A0-63332B30694F}"/>
    <dgm:cxn modelId="{AC9203EB-2163-4FE0-975E-A6A40842D017}" type="presOf" srcId="{71528FF7-A863-4A1E-8EC8-EED8A09B6334}" destId="{7045057F-845C-4B27-A9A8-2D7BEAE920AC}" srcOrd="0" destOrd="0" presId="urn:microsoft.com/office/officeart/2005/8/layout/arrow5"/>
    <dgm:cxn modelId="{9979A283-C0D8-492C-8CA7-5793893D5AE7}" type="presParOf" srcId="{8BBC21C3-CDEE-477B-B727-28D9A40B4D8D}" destId="{9EF02762-FDE9-4C64-A511-016D8CC89A51}" srcOrd="0" destOrd="0" presId="urn:microsoft.com/office/officeart/2005/8/layout/arrow5"/>
    <dgm:cxn modelId="{F41B97BB-7E2A-4CE8-97A1-2602CB5F0A40}" type="presParOf" srcId="{8BBC21C3-CDEE-477B-B727-28D9A40B4D8D}" destId="{7045057F-845C-4B27-A9A8-2D7BEAE920AC}" srcOrd="1" destOrd="0" presId="urn:microsoft.com/office/officeart/2005/8/layout/arrow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AABE3B-03EC-4DEE-ACA9-626FEE9977C2}" type="doc">
      <dgm:prSet loTypeId="urn:microsoft.com/office/officeart/2005/8/layout/matrix3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D85C76-882B-45AD-8CA1-8CE333380363}">
      <dgm:prSet phldrT="[Текст]" custT="1"/>
      <dgm:spPr>
        <a:solidFill>
          <a:srgbClr val="7030A0"/>
        </a:solidFill>
        <a:ln>
          <a:solidFill>
            <a:srgbClr val="D01673"/>
          </a:solidFill>
        </a:ln>
      </dgm:spPr>
      <dgm:t>
        <a:bodyPr/>
        <a:lstStyle/>
        <a:p>
          <a:r>
            <a:rPr lang="ru-RU" sz="2400" b="1" dirty="0" smtClean="0"/>
            <a:t>организация учебной деятельности учащихся </a:t>
          </a:r>
          <a:endParaRPr lang="ru-RU" sz="2400" b="1" dirty="0"/>
        </a:p>
      </dgm:t>
    </dgm:pt>
    <dgm:pt modelId="{A975DF99-1ED2-4038-B885-4E1462C2799E}" type="parTrans" cxnId="{8CD95248-F556-4A05-9622-8BF0177EBB23}">
      <dgm:prSet/>
      <dgm:spPr/>
      <dgm:t>
        <a:bodyPr/>
        <a:lstStyle/>
        <a:p>
          <a:endParaRPr lang="ru-RU"/>
        </a:p>
      </dgm:t>
    </dgm:pt>
    <dgm:pt modelId="{69F5CEB0-4C6A-4408-8F85-79EBE1C02C53}" type="sibTrans" cxnId="{8CD95248-F556-4A05-9622-8BF0177EBB23}">
      <dgm:prSet/>
      <dgm:spPr/>
      <dgm:t>
        <a:bodyPr/>
        <a:lstStyle/>
        <a:p>
          <a:endParaRPr lang="ru-RU"/>
        </a:p>
      </dgm:t>
    </dgm:pt>
    <dgm:pt modelId="{8C3C773C-A269-4D1A-8F89-5D406F558939}">
      <dgm:prSet phldrT="[Текст]" custT="1"/>
      <dgm:spPr>
        <a:solidFill>
          <a:srgbClr val="00B050"/>
        </a:solidFill>
        <a:ln>
          <a:solidFill>
            <a:srgbClr val="D01673"/>
          </a:solidFill>
        </a:ln>
      </dgm:spPr>
      <dgm:t>
        <a:bodyPr/>
        <a:lstStyle/>
        <a:p>
          <a:r>
            <a:rPr lang="en-US" sz="2400" b="1" dirty="0" err="1" smtClean="0">
              <a:solidFill>
                <a:srgbClr val="FFFF00"/>
              </a:solidFill>
            </a:rPr>
            <a:t>осуществление</a:t>
          </a:r>
          <a:r>
            <a:rPr lang="en-US" sz="2400" b="1" dirty="0" smtClean="0">
              <a:solidFill>
                <a:srgbClr val="FFFF00"/>
              </a:solidFill>
            </a:rPr>
            <a:t> </a:t>
          </a:r>
          <a:r>
            <a:rPr lang="en-US" sz="2400" b="1" dirty="0" err="1" smtClean="0">
              <a:solidFill>
                <a:srgbClr val="FFFF00"/>
              </a:solidFill>
            </a:rPr>
            <a:t>педагогической</a:t>
          </a:r>
          <a:r>
            <a:rPr lang="en-US" sz="2400" b="1" dirty="0" smtClean="0">
              <a:solidFill>
                <a:srgbClr val="FFFF00"/>
              </a:solidFill>
            </a:rPr>
            <a:t> </a:t>
          </a:r>
          <a:r>
            <a:rPr lang="en-US" sz="2400" b="1" dirty="0" err="1" smtClean="0">
              <a:solidFill>
                <a:srgbClr val="FFFF00"/>
              </a:solidFill>
            </a:rPr>
            <a:t>рефлексии</a:t>
          </a:r>
          <a:endParaRPr lang="ru-RU" sz="2400" b="1" dirty="0">
            <a:solidFill>
              <a:srgbClr val="FFFF00"/>
            </a:solidFill>
          </a:endParaRPr>
        </a:p>
      </dgm:t>
    </dgm:pt>
    <dgm:pt modelId="{3E345243-7D8D-4474-9A41-19FC80E91ACA}" type="parTrans" cxnId="{4EB91EE5-711B-4F52-B036-5F90CC2AC278}">
      <dgm:prSet/>
      <dgm:spPr/>
      <dgm:t>
        <a:bodyPr/>
        <a:lstStyle/>
        <a:p>
          <a:endParaRPr lang="ru-RU"/>
        </a:p>
      </dgm:t>
    </dgm:pt>
    <dgm:pt modelId="{F744C32B-6CF6-46A4-B738-9EAFC65CB4F1}" type="sibTrans" cxnId="{4EB91EE5-711B-4F52-B036-5F90CC2AC278}">
      <dgm:prSet/>
      <dgm:spPr/>
      <dgm:t>
        <a:bodyPr/>
        <a:lstStyle/>
        <a:p>
          <a:endParaRPr lang="ru-RU"/>
        </a:p>
      </dgm:t>
    </dgm:pt>
    <dgm:pt modelId="{3B2CE9FC-08AD-4EEE-99BA-89167A586019}">
      <dgm:prSet phldrT="[Текст]" custT="1"/>
      <dgm:spPr>
        <a:solidFill>
          <a:srgbClr val="0070C0"/>
        </a:solidFill>
        <a:ln>
          <a:solidFill>
            <a:srgbClr val="D01673"/>
          </a:solidFill>
        </a:ln>
      </dgm:spPr>
      <dgm:t>
        <a:bodyPr/>
        <a:lstStyle/>
        <a:p>
          <a:r>
            <a:rPr lang="ru-RU" sz="2400" b="1" dirty="0" smtClean="0"/>
            <a:t>коммуникативная компетенция</a:t>
          </a:r>
          <a:endParaRPr lang="ru-RU" sz="1800" b="1" dirty="0"/>
        </a:p>
      </dgm:t>
    </dgm:pt>
    <dgm:pt modelId="{9303AB2F-A0AE-4D34-8FDF-FF8D19255598}" type="parTrans" cxnId="{BEB786A1-2483-422C-9B77-0F40037D0B64}">
      <dgm:prSet/>
      <dgm:spPr/>
      <dgm:t>
        <a:bodyPr/>
        <a:lstStyle/>
        <a:p>
          <a:endParaRPr lang="ru-RU"/>
        </a:p>
      </dgm:t>
    </dgm:pt>
    <dgm:pt modelId="{471B677E-DEA4-426D-B9A8-6E217C559E68}" type="sibTrans" cxnId="{BEB786A1-2483-422C-9B77-0F40037D0B64}">
      <dgm:prSet/>
      <dgm:spPr/>
      <dgm:t>
        <a:bodyPr/>
        <a:lstStyle/>
        <a:p>
          <a:endParaRPr lang="ru-RU"/>
        </a:p>
      </dgm:t>
    </dgm:pt>
    <dgm:pt modelId="{E77C2B3B-14DC-4DBF-9B56-3A88388B9858}">
      <dgm:prSet phldrT="[Текст]" phldr="1"/>
      <dgm:spPr/>
      <dgm:t>
        <a:bodyPr/>
        <a:lstStyle/>
        <a:p>
          <a:endParaRPr lang="ru-RU" dirty="0"/>
        </a:p>
      </dgm:t>
    </dgm:pt>
    <dgm:pt modelId="{41388AFC-AAF9-473B-9C5A-D0C897A15E53}" type="parTrans" cxnId="{6486C76D-ECC4-4F4D-8F94-01087E4C9847}">
      <dgm:prSet/>
      <dgm:spPr/>
      <dgm:t>
        <a:bodyPr/>
        <a:lstStyle/>
        <a:p>
          <a:endParaRPr lang="ru-RU"/>
        </a:p>
      </dgm:t>
    </dgm:pt>
    <dgm:pt modelId="{F0BAF9D5-DEAA-4BD1-82F4-96EAD82B7C19}" type="sibTrans" cxnId="{6486C76D-ECC4-4F4D-8F94-01087E4C9847}">
      <dgm:prSet/>
      <dgm:spPr/>
      <dgm:t>
        <a:bodyPr/>
        <a:lstStyle/>
        <a:p>
          <a:endParaRPr lang="ru-RU"/>
        </a:p>
      </dgm:t>
    </dgm:pt>
    <dgm:pt modelId="{8D1D2AAB-4E6B-4EAC-A7A5-4891411A2346}">
      <dgm:prSet custT="1"/>
      <dgm:spPr>
        <a:solidFill>
          <a:srgbClr val="FFFF00"/>
        </a:solidFill>
        <a:ln>
          <a:solidFill>
            <a:srgbClr val="D01673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</a:rPr>
            <a:t>постановка и решение педагогических задач</a:t>
          </a:r>
          <a:endParaRPr lang="ru-RU" sz="2400" b="1" dirty="0">
            <a:solidFill>
              <a:srgbClr val="002060"/>
            </a:solidFill>
          </a:endParaRPr>
        </a:p>
      </dgm:t>
    </dgm:pt>
    <dgm:pt modelId="{2F78E979-A4E5-4433-A0FB-B837C3D4765F}" type="parTrans" cxnId="{603450D8-28D9-4617-B54F-0698CE62976A}">
      <dgm:prSet/>
      <dgm:spPr/>
      <dgm:t>
        <a:bodyPr/>
        <a:lstStyle/>
        <a:p>
          <a:endParaRPr lang="ru-RU"/>
        </a:p>
      </dgm:t>
    </dgm:pt>
    <dgm:pt modelId="{F8477E7D-8077-436D-AB8C-1F168B0CB975}" type="sibTrans" cxnId="{603450D8-28D9-4617-B54F-0698CE62976A}">
      <dgm:prSet/>
      <dgm:spPr/>
      <dgm:t>
        <a:bodyPr/>
        <a:lstStyle/>
        <a:p>
          <a:endParaRPr lang="ru-RU"/>
        </a:p>
      </dgm:t>
    </dgm:pt>
    <dgm:pt modelId="{FFC067C7-D546-4FAB-85D6-B8125427C9A2}" type="pres">
      <dgm:prSet presAssocID="{32AABE3B-03EC-4DEE-ACA9-626FEE9977C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046519-E57F-4D7B-8F69-84ABF483A188}" type="pres">
      <dgm:prSet presAssocID="{32AABE3B-03EC-4DEE-ACA9-626FEE9977C2}" presName="diamond" presStyleLbl="bgShp" presStyleIdx="0" presStyleCnt="1" custScaleX="174781" custLinFactNeighborX="2484"/>
      <dgm:spPr>
        <a:solidFill>
          <a:srgbClr val="D01673"/>
        </a:solidFill>
      </dgm:spPr>
    </dgm:pt>
    <dgm:pt modelId="{0C70A268-6E74-4894-9907-D2A0C00B724D}" type="pres">
      <dgm:prSet presAssocID="{32AABE3B-03EC-4DEE-ACA9-626FEE9977C2}" presName="quad1" presStyleLbl="node1" presStyleIdx="0" presStyleCnt="4" custScaleX="149064" custScaleY="112929" custLinFactNeighborX="-58355" custLinFactNeighborY="-11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63FE3-AF9A-4EF3-A4BB-891B27CA3A74}" type="pres">
      <dgm:prSet presAssocID="{32AABE3B-03EC-4DEE-ACA9-626FEE9977C2}" presName="quad2" presStyleLbl="node1" presStyleIdx="1" presStyleCnt="4" custScaleX="156847" custScaleY="112929" custLinFactNeighborX="55700" custLinFactNeighborY="-11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1678C-6605-494F-AF14-98B5864B20AB}" type="pres">
      <dgm:prSet presAssocID="{32AABE3B-03EC-4DEE-ACA9-626FEE9977C2}" presName="quad3" presStyleLbl="node1" presStyleIdx="2" presStyleCnt="4" custScaleX="154376" custScaleY="112876" custLinFactNeighborX="-58354" custLinFactNeighborY="101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DFEB8-9A9C-4108-83BF-D97A60DD0FD9}" type="pres">
      <dgm:prSet presAssocID="{32AABE3B-03EC-4DEE-ACA9-626FEE9977C2}" presName="quad4" presStyleLbl="node1" presStyleIdx="3" presStyleCnt="4" custScaleX="162244" custScaleY="115560" custLinFactNeighborX="58398" custLinFactNeighborY="7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D95248-F556-4A05-9622-8BF0177EBB23}" srcId="{32AABE3B-03EC-4DEE-ACA9-626FEE9977C2}" destId="{01D85C76-882B-45AD-8CA1-8CE333380363}" srcOrd="1" destOrd="0" parTransId="{A975DF99-1ED2-4038-B885-4E1462C2799E}" sibTransId="{69F5CEB0-4C6A-4408-8F85-79EBE1C02C53}"/>
    <dgm:cxn modelId="{BEB786A1-2483-422C-9B77-0F40037D0B64}" srcId="{32AABE3B-03EC-4DEE-ACA9-626FEE9977C2}" destId="{3B2CE9FC-08AD-4EEE-99BA-89167A586019}" srcOrd="3" destOrd="0" parTransId="{9303AB2F-A0AE-4D34-8FDF-FF8D19255598}" sibTransId="{471B677E-DEA4-426D-B9A8-6E217C559E68}"/>
    <dgm:cxn modelId="{DDF47EE3-FE52-4A71-8F2F-B0BAFFC32436}" type="presOf" srcId="{8C3C773C-A269-4D1A-8F89-5D406F558939}" destId="{7831678C-6605-494F-AF14-98B5864B20AB}" srcOrd="0" destOrd="0" presId="urn:microsoft.com/office/officeart/2005/8/layout/matrix3"/>
    <dgm:cxn modelId="{E8CD1123-909B-4F7E-8590-C3CFD5DA3358}" type="presOf" srcId="{3B2CE9FC-08AD-4EEE-99BA-89167A586019}" destId="{CFDDFEB8-9A9C-4108-83BF-D97A60DD0FD9}" srcOrd="0" destOrd="0" presId="urn:microsoft.com/office/officeart/2005/8/layout/matrix3"/>
    <dgm:cxn modelId="{7659275C-9A6C-4E0E-A89B-182F7D6C4902}" type="presOf" srcId="{8D1D2AAB-4E6B-4EAC-A7A5-4891411A2346}" destId="{0C70A268-6E74-4894-9907-D2A0C00B724D}" srcOrd="0" destOrd="0" presId="urn:microsoft.com/office/officeart/2005/8/layout/matrix3"/>
    <dgm:cxn modelId="{B9067A8B-5E20-46FA-A074-6C9DE2DA69E3}" type="presOf" srcId="{01D85C76-882B-45AD-8CA1-8CE333380363}" destId="{10963FE3-AF9A-4EF3-A4BB-891B27CA3A74}" srcOrd="0" destOrd="0" presId="urn:microsoft.com/office/officeart/2005/8/layout/matrix3"/>
    <dgm:cxn modelId="{6486C76D-ECC4-4F4D-8F94-01087E4C9847}" srcId="{32AABE3B-03EC-4DEE-ACA9-626FEE9977C2}" destId="{E77C2B3B-14DC-4DBF-9B56-3A88388B9858}" srcOrd="4" destOrd="0" parTransId="{41388AFC-AAF9-473B-9C5A-D0C897A15E53}" sibTransId="{F0BAF9D5-DEAA-4BD1-82F4-96EAD82B7C19}"/>
    <dgm:cxn modelId="{4EB91EE5-711B-4F52-B036-5F90CC2AC278}" srcId="{32AABE3B-03EC-4DEE-ACA9-626FEE9977C2}" destId="{8C3C773C-A269-4D1A-8F89-5D406F558939}" srcOrd="2" destOrd="0" parTransId="{3E345243-7D8D-4474-9A41-19FC80E91ACA}" sibTransId="{F744C32B-6CF6-46A4-B738-9EAFC65CB4F1}"/>
    <dgm:cxn modelId="{D7E871CD-7724-482A-BC3E-B066AAFCF435}" type="presOf" srcId="{32AABE3B-03EC-4DEE-ACA9-626FEE9977C2}" destId="{FFC067C7-D546-4FAB-85D6-B8125427C9A2}" srcOrd="0" destOrd="0" presId="urn:microsoft.com/office/officeart/2005/8/layout/matrix3"/>
    <dgm:cxn modelId="{603450D8-28D9-4617-B54F-0698CE62976A}" srcId="{32AABE3B-03EC-4DEE-ACA9-626FEE9977C2}" destId="{8D1D2AAB-4E6B-4EAC-A7A5-4891411A2346}" srcOrd="0" destOrd="0" parTransId="{2F78E979-A4E5-4433-A0FB-B837C3D4765F}" sibTransId="{F8477E7D-8077-436D-AB8C-1F168B0CB975}"/>
    <dgm:cxn modelId="{C65822F1-834E-4D02-8BB6-3C23B5991939}" type="presParOf" srcId="{FFC067C7-D546-4FAB-85D6-B8125427C9A2}" destId="{45046519-E57F-4D7B-8F69-84ABF483A188}" srcOrd="0" destOrd="0" presId="urn:microsoft.com/office/officeart/2005/8/layout/matrix3"/>
    <dgm:cxn modelId="{1BDAC138-5FFB-4D9E-BEA7-22A860653828}" type="presParOf" srcId="{FFC067C7-D546-4FAB-85D6-B8125427C9A2}" destId="{0C70A268-6E74-4894-9907-D2A0C00B724D}" srcOrd="1" destOrd="0" presId="urn:microsoft.com/office/officeart/2005/8/layout/matrix3"/>
    <dgm:cxn modelId="{427CAD76-06AB-4687-BF39-A65C06DED2FB}" type="presParOf" srcId="{FFC067C7-D546-4FAB-85D6-B8125427C9A2}" destId="{10963FE3-AF9A-4EF3-A4BB-891B27CA3A74}" srcOrd="2" destOrd="0" presId="urn:microsoft.com/office/officeart/2005/8/layout/matrix3"/>
    <dgm:cxn modelId="{471F8273-70B0-4B7D-A011-2FEB52FFD3FD}" type="presParOf" srcId="{FFC067C7-D546-4FAB-85D6-B8125427C9A2}" destId="{7831678C-6605-494F-AF14-98B5864B20AB}" srcOrd="3" destOrd="0" presId="urn:microsoft.com/office/officeart/2005/8/layout/matrix3"/>
    <dgm:cxn modelId="{09D87BF1-3479-488C-A3BA-412103FA677A}" type="presParOf" srcId="{FFC067C7-D546-4FAB-85D6-B8125427C9A2}" destId="{CFDDFEB8-9A9C-4108-83BF-D97A60DD0FD9}" srcOrd="4" destOrd="0" presId="urn:microsoft.com/office/officeart/2005/8/layout/matrix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0F8504-D31B-47A5-8E9D-E48644880714}">
      <dsp:nvSpPr>
        <dsp:cNvPr id="0" name=""/>
        <dsp:cNvSpPr/>
      </dsp:nvSpPr>
      <dsp:spPr>
        <a:xfrm>
          <a:off x="3135862" y="4051749"/>
          <a:ext cx="1864796" cy="2097760"/>
        </a:xfrm>
        <a:prstGeom prst="ellipse">
          <a:avLst/>
        </a:prstGeom>
        <a:solidFill>
          <a:schemeClr val="tx2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rgbClr val="002060"/>
              </a:solidFill>
            </a:rPr>
            <a:t>Чему должна учить ДШИ</a:t>
          </a:r>
          <a:endParaRPr lang="ru-RU" sz="2700" b="1" kern="1200" dirty="0">
            <a:solidFill>
              <a:srgbClr val="002060"/>
            </a:solidFill>
          </a:endParaRPr>
        </a:p>
      </dsp:txBody>
      <dsp:txXfrm>
        <a:off x="3135862" y="4051749"/>
        <a:ext cx="1864796" cy="2097760"/>
      </dsp:txXfrm>
    </dsp:sp>
    <dsp:sp modelId="{1514EA51-36CC-4C33-8C72-B8FE7AA82FB0}">
      <dsp:nvSpPr>
        <dsp:cNvPr id="0" name=""/>
        <dsp:cNvSpPr/>
      </dsp:nvSpPr>
      <dsp:spPr>
        <a:xfrm rot="11177142">
          <a:off x="1462374" y="4571371"/>
          <a:ext cx="1590684" cy="659658"/>
        </a:xfrm>
        <a:prstGeom prst="lef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82F469-AB32-4AEA-AA51-DA84297114F2}">
      <dsp:nvSpPr>
        <dsp:cNvPr id="0" name=""/>
        <dsp:cNvSpPr/>
      </dsp:nvSpPr>
      <dsp:spPr>
        <a:xfrm>
          <a:off x="285740" y="3827114"/>
          <a:ext cx="2362830" cy="1974014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Ранняя профессиональная ориентация, профессиональная подготовка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285740" y="3827114"/>
        <a:ext cx="2362830" cy="1974014"/>
      </dsp:txXfrm>
    </dsp:sp>
    <dsp:sp modelId="{C5A3B8BB-FC0A-4EDD-806C-2DAB3286BEAE}">
      <dsp:nvSpPr>
        <dsp:cNvPr id="0" name=""/>
        <dsp:cNvSpPr/>
      </dsp:nvSpPr>
      <dsp:spPr>
        <a:xfrm rot="14546927">
          <a:off x="1302923" y="2369208"/>
          <a:ext cx="3024835" cy="659658"/>
        </a:xfrm>
        <a:prstGeom prst="leftArrow">
          <a:avLst>
            <a:gd name="adj1" fmla="val 60000"/>
            <a:gd name="adj2" fmla="val 50000"/>
          </a:avLst>
        </a:prstGeom>
        <a:solidFill>
          <a:srgbClr val="D01673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6F1BA9-4A77-4939-A24D-670C750B40B0}">
      <dsp:nvSpPr>
        <dsp:cNvPr id="0" name=""/>
        <dsp:cNvSpPr/>
      </dsp:nvSpPr>
      <dsp:spPr>
        <a:xfrm>
          <a:off x="385336" y="0"/>
          <a:ext cx="3460898" cy="2716262"/>
        </a:xfrm>
        <a:prstGeom prst="roundRect">
          <a:avLst>
            <a:gd name="adj" fmla="val 10000"/>
          </a:avLst>
        </a:prstGeom>
        <a:solidFill>
          <a:srgbClr val="D01673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основы современной художественной, социально-культурной деятельности</a:t>
          </a:r>
          <a:endParaRPr lang="ru-RU" sz="2400" b="1" kern="1200" dirty="0"/>
        </a:p>
      </dsp:txBody>
      <dsp:txXfrm>
        <a:off x="385336" y="0"/>
        <a:ext cx="3460898" cy="2716262"/>
      </dsp:txXfrm>
    </dsp:sp>
    <dsp:sp modelId="{2ACE876D-A7EE-4EE3-A44D-E25798FF2329}">
      <dsp:nvSpPr>
        <dsp:cNvPr id="0" name=""/>
        <dsp:cNvSpPr/>
      </dsp:nvSpPr>
      <dsp:spPr>
        <a:xfrm rot="18191088">
          <a:off x="4080591" y="2628236"/>
          <a:ext cx="2777821" cy="659658"/>
        </a:xfrm>
        <a:prstGeom prst="leftArrow">
          <a:avLst>
            <a:gd name="adj1" fmla="val 60000"/>
            <a:gd name="adj2" fmla="val 50000"/>
          </a:avLst>
        </a:prstGeom>
        <a:solidFill>
          <a:srgbClr val="FFFF0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843822-AB1C-41E9-A4B4-2C10F5A8AC52}">
      <dsp:nvSpPr>
        <dsp:cNvPr id="0" name=""/>
        <dsp:cNvSpPr/>
      </dsp:nvSpPr>
      <dsp:spPr>
        <a:xfrm>
          <a:off x="4214838" y="183784"/>
          <a:ext cx="4029743" cy="3223777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компьютерный дизайн, музыкально-компьютерная аранжировка, исполнение с использованием электронных инструментов, сочинение компьютерной музыки 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4214838" y="183784"/>
        <a:ext cx="4029743" cy="3223777"/>
      </dsp:txXfrm>
    </dsp:sp>
    <dsp:sp modelId="{8AF56EAF-09A8-4E74-A7EC-4ABF13BB91D8}">
      <dsp:nvSpPr>
        <dsp:cNvPr id="0" name=""/>
        <dsp:cNvSpPr/>
      </dsp:nvSpPr>
      <dsp:spPr>
        <a:xfrm rot="21469334">
          <a:off x="5104738" y="4696971"/>
          <a:ext cx="1809959" cy="659658"/>
        </a:xfrm>
        <a:prstGeom prst="lef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ECFEB7-6089-48D9-A09F-D0C7569A23F2}">
      <dsp:nvSpPr>
        <dsp:cNvPr id="0" name=""/>
        <dsp:cNvSpPr/>
      </dsp:nvSpPr>
      <dsp:spPr>
        <a:xfrm>
          <a:off x="5829774" y="4112858"/>
          <a:ext cx="2168539" cy="1759106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комплекс творческих способностей ребёнка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5829774" y="4112858"/>
        <a:ext cx="2168539" cy="175910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6235E8-EADF-4AFA-90F7-9BD32414D2F5}">
      <dsp:nvSpPr>
        <dsp:cNvPr id="0" name=""/>
        <dsp:cNvSpPr/>
      </dsp:nvSpPr>
      <dsp:spPr>
        <a:xfrm>
          <a:off x="1775541" y="422555"/>
          <a:ext cx="5460720" cy="5460720"/>
        </a:xfrm>
        <a:prstGeom prst="pie">
          <a:avLst>
            <a:gd name="adj1" fmla="val 16200000"/>
            <a:gd name="adj2" fmla="val 1800000"/>
          </a:avLst>
        </a:prstGeom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l="100000" t="100000"/>
          </a:path>
          <a:tileRect r="-100000" b="-100000"/>
        </a:gradFill>
        <a:ln>
          <a:solidFill>
            <a:srgbClr val="FFFF00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Обучение по интересам в целях творческого самоопределения </a:t>
          </a:r>
          <a:endParaRPr lang="ru-RU" sz="2400" b="1" kern="1200" dirty="0"/>
        </a:p>
      </dsp:txBody>
      <dsp:txXfrm>
        <a:off x="4653471" y="1579708"/>
        <a:ext cx="1950257" cy="1625214"/>
      </dsp:txXfrm>
    </dsp:sp>
    <dsp:sp modelId="{69C7372B-7E80-48A0-B3BA-4FE508B2DF70}">
      <dsp:nvSpPr>
        <dsp:cNvPr id="0" name=""/>
        <dsp:cNvSpPr/>
      </dsp:nvSpPr>
      <dsp:spPr>
        <a:xfrm>
          <a:off x="1663076" y="617581"/>
          <a:ext cx="5460720" cy="546072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ln>
          <a:solidFill>
            <a:srgbClr val="FFFF00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D01673"/>
              </a:solidFill>
            </a:rPr>
            <a:t>Профессиональная подготовка</a:t>
          </a:r>
          <a:endParaRPr lang="ru-RU" sz="2400" b="1" kern="1200" dirty="0">
            <a:solidFill>
              <a:srgbClr val="D01673"/>
            </a:solidFill>
          </a:endParaRPr>
        </a:p>
      </dsp:txBody>
      <dsp:txXfrm>
        <a:off x="2963248" y="4160549"/>
        <a:ext cx="2925386" cy="1430188"/>
      </dsp:txXfrm>
    </dsp:sp>
    <dsp:sp modelId="{1AF40212-3825-4DBB-88D2-FD636744A3EA}">
      <dsp:nvSpPr>
        <dsp:cNvPr id="0" name=""/>
        <dsp:cNvSpPr/>
      </dsp:nvSpPr>
      <dsp:spPr>
        <a:xfrm>
          <a:off x="1550611" y="422555"/>
          <a:ext cx="5460720" cy="5460720"/>
        </a:xfrm>
        <a:prstGeom prst="pie">
          <a:avLst>
            <a:gd name="adj1" fmla="val 9000000"/>
            <a:gd name="adj2" fmla="val 16200000"/>
          </a:avLst>
        </a:prstGeom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1"/>
          <a:tileRect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/>
            <a:t>Профессиональная ориентация</a:t>
          </a:r>
          <a:endParaRPr lang="ru-RU" sz="2400" b="1" kern="1200" dirty="0"/>
        </a:p>
      </dsp:txBody>
      <dsp:txXfrm>
        <a:off x="2183145" y="1579708"/>
        <a:ext cx="1950257" cy="1625214"/>
      </dsp:txXfrm>
    </dsp:sp>
    <dsp:sp modelId="{1901E149-4D10-47AC-B523-9E5EE38935AC}">
      <dsp:nvSpPr>
        <dsp:cNvPr id="0" name=""/>
        <dsp:cNvSpPr/>
      </dsp:nvSpPr>
      <dsp:spPr>
        <a:xfrm>
          <a:off x="1437947" y="84511"/>
          <a:ext cx="6136809" cy="61368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rgbClr val="D01673"/>
        </a:solidFill>
        <a:ln>
          <a:solidFill>
            <a:srgbClr val="FFFF00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E53721-B4A8-4CBE-8D77-08662D49FCAF}">
      <dsp:nvSpPr>
        <dsp:cNvPr id="0" name=""/>
        <dsp:cNvSpPr/>
      </dsp:nvSpPr>
      <dsp:spPr>
        <a:xfrm>
          <a:off x="1325032" y="279191"/>
          <a:ext cx="6136809" cy="61368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rgbClr val="D01673"/>
        </a:solidFill>
        <a:ln>
          <a:solidFill>
            <a:srgbClr val="FFFF00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0EC968-D12D-46D5-A9A3-B477F033AAC4}">
      <dsp:nvSpPr>
        <dsp:cNvPr id="0" name=""/>
        <dsp:cNvSpPr/>
      </dsp:nvSpPr>
      <dsp:spPr>
        <a:xfrm>
          <a:off x="1212116" y="84511"/>
          <a:ext cx="6136809" cy="61368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rgbClr val="D01673"/>
        </a:solidFill>
        <a:ln>
          <a:solidFill>
            <a:srgbClr val="FFFF00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F02762-FDE9-4C64-A511-016D8CC89A51}">
      <dsp:nvSpPr>
        <dsp:cNvPr id="0" name=""/>
        <dsp:cNvSpPr/>
      </dsp:nvSpPr>
      <dsp:spPr>
        <a:xfrm rot="16200000">
          <a:off x="1710" y="975207"/>
          <a:ext cx="4121791" cy="4121791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1">
                <a:shade val="60000"/>
              </a:schemeClr>
            </a:gs>
            <a:gs pos="33000">
              <a:schemeClr val="accent1">
                <a:tint val="86500"/>
              </a:schemeClr>
            </a:gs>
            <a:gs pos="46750">
              <a:schemeClr val="accent1">
                <a:tint val="71000"/>
                <a:satMod val="112000"/>
              </a:schemeClr>
            </a:gs>
            <a:gs pos="53000">
              <a:schemeClr val="accent1">
                <a:tint val="71000"/>
                <a:satMod val="112000"/>
              </a:schemeClr>
            </a:gs>
            <a:gs pos="68000">
              <a:schemeClr val="accent1">
                <a:tint val="86000"/>
              </a:schemeClr>
            </a:gs>
            <a:gs pos="100000">
              <a:schemeClr val="accent1">
                <a:shade val="60000"/>
              </a:schemeClr>
            </a:gs>
          </a:gsLst>
          <a:lin ang="8350000" scaled="1"/>
        </a:gradFill>
        <a:ln>
          <a:solidFill>
            <a:srgbClr val="D01673"/>
          </a:solidFill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4800000"/>
          </a:lightRig>
        </a:scene3d>
        <a:sp3d prstMaterial="matte">
          <a:bevelT w="127000" h="635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Личностно-деловые качества</a:t>
          </a:r>
          <a:endParaRPr lang="ru-RU" sz="2600" b="1" kern="1200" dirty="0">
            <a:solidFill>
              <a:srgbClr val="002060"/>
            </a:solidFill>
          </a:endParaRPr>
        </a:p>
      </dsp:txBody>
      <dsp:txXfrm rot="16200000">
        <a:off x="1710" y="975207"/>
        <a:ext cx="4121791" cy="4121791"/>
      </dsp:txXfrm>
    </dsp:sp>
    <dsp:sp modelId="{7045057F-845C-4B27-A9A8-2D7BEAE920AC}">
      <dsp:nvSpPr>
        <dsp:cNvPr id="0" name=""/>
        <dsp:cNvSpPr/>
      </dsp:nvSpPr>
      <dsp:spPr>
        <a:xfrm rot="5400000">
          <a:off x="4420454" y="975207"/>
          <a:ext cx="4121791" cy="4121791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4">
                <a:shade val="60000"/>
              </a:schemeClr>
            </a:gs>
            <a:gs pos="33000">
              <a:schemeClr val="accent4">
                <a:tint val="86500"/>
              </a:schemeClr>
            </a:gs>
            <a:gs pos="46750">
              <a:schemeClr val="accent4">
                <a:tint val="71000"/>
                <a:satMod val="112000"/>
              </a:schemeClr>
            </a:gs>
            <a:gs pos="53000">
              <a:schemeClr val="accent4">
                <a:tint val="71000"/>
                <a:satMod val="112000"/>
              </a:schemeClr>
            </a:gs>
            <a:gs pos="68000">
              <a:schemeClr val="accent4">
                <a:tint val="86000"/>
              </a:schemeClr>
            </a:gs>
            <a:gs pos="100000">
              <a:schemeClr val="accent4">
                <a:shade val="60000"/>
              </a:schemeClr>
            </a:gs>
          </a:gsLst>
          <a:lin ang="8350000" scaled="1"/>
        </a:gradFill>
        <a:ln>
          <a:solidFill>
            <a:srgbClr val="D01673"/>
          </a:solidFill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4800000"/>
          </a:lightRig>
        </a:scene3d>
        <a:sp3d prstMaterial="matte">
          <a:bevelT w="127000" h="635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Профессиональные компетентности</a:t>
          </a:r>
          <a:endParaRPr lang="ru-RU" sz="2600" b="1" kern="1200" dirty="0">
            <a:solidFill>
              <a:srgbClr val="002060"/>
            </a:solidFill>
          </a:endParaRPr>
        </a:p>
      </dsp:txBody>
      <dsp:txXfrm rot="5400000">
        <a:off x="4420454" y="975207"/>
        <a:ext cx="4121791" cy="412179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046519-E57F-4D7B-8F69-84ABF483A188}">
      <dsp:nvSpPr>
        <dsp:cNvPr id="0" name=""/>
        <dsp:cNvSpPr/>
      </dsp:nvSpPr>
      <dsp:spPr>
        <a:xfrm>
          <a:off x="-149846" y="0"/>
          <a:ext cx="8529293" cy="4879989"/>
        </a:xfrm>
        <a:prstGeom prst="diamond">
          <a:avLst/>
        </a:prstGeom>
        <a:solidFill>
          <a:srgbClr val="D01673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C70A268-6E74-4894-9907-D2A0C00B724D}">
      <dsp:nvSpPr>
        <dsp:cNvPr id="0" name=""/>
        <dsp:cNvSpPr/>
      </dsp:nvSpPr>
      <dsp:spPr>
        <a:xfrm>
          <a:off x="560902" y="118444"/>
          <a:ext cx="2836979" cy="2149259"/>
        </a:xfrm>
        <a:prstGeom prst="roundRect">
          <a:avLst/>
        </a:prstGeom>
        <a:solidFill>
          <a:srgbClr val="FFFF00"/>
        </a:solidFill>
        <a:ln>
          <a:solidFill>
            <a:srgbClr val="D01673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</a:rPr>
            <a:t>постановка и решение педагогических задач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560902" y="118444"/>
        <a:ext cx="2836979" cy="2149259"/>
      </dsp:txXfrm>
    </dsp:sp>
    <dsp:sp modelId="{10963FE3-AF9A-4EF3-A4BB-891B27CA3A74}">
      <dsp:nvSpPr>
        <dsp:cNvPr id="0" name=""/>
        <dsp:cNvSpPr/>
      </dsp:nvSpPr>
      <dsp:spPr>
        <a:xfrm>
          <a:off x="4707125" y="118444"/>
          <a:ext cx="2985105" cy="2149259"/>
        </a:xfrm>
        <a:prstGeom prst="roundRect">
          <a:avLst/>
        </a:prstGeom>
        <a:solidFill>
          <a:srgbClr val="7030A0"/>
        </a:solidFill>
        <a:ln>
          <a:solidFill>
            <a:srgbClr val="D01673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организация учебной деятельности учащихся </a:t>
          </a:r>
          <a:endParaRPr lang="ru-RU" sz="2400" b="1" kern="1200" dirty="0"/>
        </a:p>
      </dsp:txBody>
      <dsp:txXfrm>
        <a:off x="4707125" y="118444"/>
        <a:ext cx="2985105" cy="2149259"/>
      </dsp:txXfrm>
    </dsp:sp>
    <dsp:sp modelId="{7831678C-6605-494F-AF14-98B5864B20AB}">
      <dsp:nvSpPr>
        <dsp:cNvPr id="0" name=""/>
        <dsp:cNvSpPr/>
      </dsp:nvSpPr>
      <dsp:spPr>
        <a:xfrm>
          <a:off x="510372" y="2583650"/>
          <a:ext cx="2938077" cy="2148251"/>
        </a:xfrm>
        <a:prstGeom prst="roundRect">
          <a:avLst/>
        </a:prstGeom>
        <a:solidFill>
          <a:srgbClr val="00B050"/>
        </a:solidFill>
        <a:ln>
          <a:solidFill>
            <a:srgbClr val="D01673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FFFF00"/>
              </a:solidFill>
            </a:rPr>
            <a:t>осуществление</a:t>
          </a:r>
          <a:r>
            <a:rPr lang="en-US" sz="2400" b="1" kern="1200" dirty="0" smtClean="0">
              <a:solidFill>
                <a:srgbClr val="FFFF00"/>
              </a:solidFill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</a:rPr>
            <a:t>педагогической</a:t>
          </a:r>
          <a:r>
            <a:rPr lang="en-US" sz="2400" b="1" kern="1200" dirty="0" smtClean="0">
              <a:solidFill>
                <a:srgbClr val="FFFF00"/>
              </a:solidFill>
            </a:rPr>
            <a:t> </a:t>
          </a:r>
          <a:r>
            <a:rPr lang="en-US" sz="2400" b="1" kern="1200" dirty="0" err="1" smtClean="0">
              <a:solidFill>
                <a:srgbClr val="FFFF00"/>
              </a:solidFill>
            </a:rPr>
            <a:t>рефлексии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510372" y="2583650"/>
        <a:ext cx="2938077" cy="2148251"/>
      </dsp:txXfrm>
    </dsp:sp>
    <dsp:sp modelId="{CFDDFEB8-9A9C-4108-83BF-D97A60DD0FD9}">
      <dsp:nvSpPr>
        <dsp:cNvPr id="0" name=""/>
        <dsp:cNvSpPr/>
      </dsp:nvSpPr>
      <dsp:spPr>
        <a:xfrm>
          <a:off x="4707115" y="2509559"/>
          <a:ext cx="3087820" cy="2199332"/>
        </a:xfrm>
        <a:prstGeom prst="roundRect">
          <a:avLst/>
        </a:prstGeom>
        <a:solidFill>
          <a:srgbClr val="0070C0"/>
        </a:solidFill>
        <a:ln>
          <a:solidFill>
            <a:srgbClr val="D01673"/>
          </a:solidFill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коммуникативная компетенция</a:t>
          </a:r>
          <a:endParaRPr lang="ru-RU" sz="1800" b="1" kern="1200" dirty="0"/>
        </a:p>
      </dsp:txBody>
      <dsp:txXfrm>
        <a:off x="4707115" y="2509559"/>
        <a:ext cx="3087820" cy="2199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750D5-1251-4F57-9160-0611B876567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F8E9D-32A8-4FEA-B05E-4394EFF08E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1857364"/>
            <a:ext cx="3286148" cy="1000132"/>
          </a:xfrm>
        </p:spPr>
        <p:txBody>
          <a:bodyPr vert="horz"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D01673"/>
                </a:solidFill>
              </a:rPr>
              <a:t>Педагогический совет</a:t>
            </a:r>
            <a:endParaRPr lang="ru-RU" sz="2800" b="1" dirty="0">
              <a:solidFill>
                <a:srgbClr val="D01673"/>
              </a:solidFill>
            </a:endParaRPr>
          </a:p>
        </p:txBody>
      </p:sp>
      <p:pic>
        <p:nvPicPr>
          <p:cNvPr id="8" name="Рисунок 7" descr="DSC00129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52" b="1852"/>
          <a:stretch>
            <a:fillRect/>
          </a:stretch>
        </p:blipFill>
        <p:spPr>
          <a:xfrm>
            <a:off x="3500430" y="142852"/>
            <a:ext cx="5486400" cy="3962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4357694"/>
            <a:ext cx="9144000" cy="25003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Monotype Corsiva" pitchFamily="66" charset="0"/>
              </a:rPr>
              <a:t>«Педагогическая компетентность</a:t>
            </a:r>
          </a:p>
          <a:p>
            <a:pPr algn="ctr"/>
            <a:r>
              <a:rPr lang="ru-RU" sz="3600" b="1" dirty="0" smtClean="0">
                <a:latin typeface="Monotype Corsiva" pitchFamily="66" charset="0"/>
              </a:rPr>
              <a:t> – одно из условий реализации </a:t>
            </a:r>
            <a:r>
              <a:rPr lang="ru-RU" sz="3600" b="1" dirty="0" err="1" smtClean="0">
                <a:latin typeface="Monotype Corsiva" pitchFamily="66" charset="0"/>
              </a:rPr>
              <a:t>компетентностного</a:t>
            </a:r>
            <a:r>
              <a:rPr lang="ru-RU" sz="3600" b="1" dirty="0" smtClean="0">
                <a:latin typeface="Monotype Corsiva" pitchFamily="66" charset="0"/>
              </a:rPr>
              <a:t> подхода в учебно-воспитательном процессе»</a:t>
            </a:r>
            <a:endParaRPr lang="ru-RU" sz="36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1357298"/>
            <a:ext cx="8715436" cy="4214842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 smtClean="0"/>
              <a:t>.</a:t>
            </a:r>
            <a:endParaRPr lang="ru-RU" sz="3800" b="1" i="1" dirty="0" smtClean="0"/>
          </a:p>
          <a:p>
            <a:endParaRPr lang="ru-RU" dirty="0"/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428596" y="928670"/>
            <a:ext cx="8358246" cy="3857652"/>
          </a:xfrm>
          <a:prstGeom prst="flowChartPunchedTape">
            <a:avLst/>
          </a:prstGeom>
          <a:solidFill>
            <a:srgbClr val="D01673"/>
          </a:solidFill>
          <a:ln>
            <a:solidFill>
              <a:srgbClr val="D01673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«Компетентность похожа на призрак:</a:t>
            </a:r>
            <a:endParaRPr lang="ru-RU" sz="3600" b="1" i="1" dirty="0" smtClean="0">
              <a:solidFill>
                <a:srgbClr val="FFFF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все о ней говорят, но никто её не видел»</a:t>
            </a:r>
            <a:endParaRPr lang="ru-RU" sz="3600" b="1" i="1" dirty="0" smtClean="0">
              <a:solidFill>
                <a:srgbClr val="FFFF00"/>
              </a:solidFill>
            </a:endParaRPr>
          </a:p>
          <a:p>
            <a:pPr algn="r"/>
            <a:r>
              <a:rPr lang="ru-RU" sz="3200" b="1" dirty="0" err="1" smtClean="0"/>
              <a:t>Эльконин</a:t>
            </a:r>
            <a:r>
              <a:rPr lang="ru-RU" sz="3200" b="1" dirty="0" smtClean="0"/>
              <a:t> Д.Б</a:t>
            </a:r>
            <a:r>
              <a:rPr lang="ru-RU" sz="1600" b="1" dirty="0" smtClean="0"/>
              <a:t>.</a:t>
            </a:r>
            <a:endParaRPr lang="ru-RU" sz="1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Процессы модернизации в культуре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184876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интеграция и синтез искусств;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доступности, качества и эффективности дополнительного образования,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востребованность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дополнительного образования детей,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духовно-творческое преображение нации,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новые наукоёмкие, творческие, художественно-образовательные и информационные методики, модели, технологии,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художественно-практическая педагогика развивающего образования в сфере искусства и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мультимедийного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творчества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 uiExpand="1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285728"/>
          <a:ext cx="8572560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80F8504-D31B-47A5-8E9D-E48644880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graphicEl>
                                              <a:dgm id="{380F8504-D31B-47A5-8E9D-E486448807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graphicEl>
                                              <a:dgm id="{380F8504-D31B-47A5-8E9D-E48644880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graphicEl>
                                              <a:dgm id="{380F8504-D31B-47A5-8E9D-E48644880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514EA51-36CC-4C33-8C72-B8FE7AA82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">
                                            <p:graphicEl>
                                              <a:dgm id="{1514EA51-36CC-4C33-8C72-B8FE7AA82F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graphicEl>
                                              <a:dgm id="{1514EA51-36CC-4C33-8C72-B8FE7AA82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graphicEl>
                                              <a:dgm id="{1514EA51-36CC-4C33-8C72-B8FE7AA82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D82F469-AB32-4AEA-AA51-DA84297114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3">
                                            <p:graphicEl>
                                              <a:dgm id="{4D82F469-AB32-4AEA-AA51-DA84297114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graphicEl>
                                              <a:dgm id="{4D82F469-AB32-4AEA-AA51-DA84297114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graphicEl>
                                              <a:dgm id="{4D82F469-AB32-4AEA-AA51-DA84297114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A3B8BB-FC0A-4EDD-806C-2DAB3286BE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">
                                            <p:graphicEl>
                                              <a:dgm id="{C5A3B8BB-FC0A-4EDD-806C-2DAB3286BE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graphicEl>
                                              <a:dgm id="{C5A3B8BB-FC0A-4EDD-806C-2DAB3286BE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graphicEl>
                                              <a:dgm id="{C5A3B8BB-FC0A-4EDD-806C-2DAB3286BE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E6F1BA9-4A77-4939-A24D-670C750B40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3">
                                            <p:graphicEl>
                                              <a:dgm id="{9E6F1BA9-4A77-4939-A24D-670C750B40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graphicEl>
                                              <a:dgm id="{9E6F1BA9-4A77-4939-A24D-670C750B40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graphicEl>
                                              <a:dgm id="{9E6F1BA9-4A77-4939-A24D-670C750B40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ACE876D-A7EE-4EE3-A44D-E25798FF2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3">
                                            <p:graphicEl>
                                              <a:dgm id="{2ACE876D-A7EE-4EE3-A44D-E25798FF23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">
                                            <p:graphicEl>
                                              <a:dgm id="{2ACE876D-A7EE-4EE3-A44D-E25798FF2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graphicEl>
                                              <a:dgm id="{2ACE876D-A7EE-4EE3-A44D-E25798FF23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D843822-AB1C-41E9-A4B4-2C10F5A8AC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3">
                                            <p:graphicEl>
                                              <a:dgm id="{6D843822-AB1C-41E9-A4B4-2C10F5A8AC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graphicEl>
                                              <a:dgm id="{6D843822-AB1C-41E9-A4B4-2C10F5A8AC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3">
                                            <p:graphicEl>
                                              <a:dgm id="{6D843822-AB1C-41E9-A4B4-2C10F5A8AC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AF56EAF-09A8-4E74-A7EC-4ABF13BB9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0"/>
                                        <p:tgtEl>
                                          <p:spTgt spid="3">
                                            <p:graphicEl>
                                              <a:dgm id="{8AF56EAF-09A8-4E74-A7EC-4ABF13BB91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3">
                                            <p:graphicEl>
                                              <a:dgm id="{8AF56EAF-09A8-4E74-A7EC-4ABF13BB9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">
                                            <p:graphicEl>
                                              <a:dgm id="{8AF56EAF-09A8-4E74-A7EC-4ABF13BB9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1ECFEB7-6089-48D9-A09F-D0C7569A2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3">
                                            <p:graphicEl>
                                              <a:dgm id="{B1ECFEB7-6089-48D9-A09F-D0C7569A23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3">
                                            <p:graphicEl>
                                              <a:dgm id="{B1ECFEB7-6089-48D9-A09F-D0C7569A2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3">
                                            <p:graphicEl>
                                              <a:dgm id="{B1ECFEB7-6089-48D9-A09F-D0C7569A2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14290"/>
          <a:ext cx="8786874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6235E8-EADF-4AFA-90F7-9BD32414D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>
                                            <p:graphicEl>
                                              <a:dgm id="{2D6235E8-EADF-4AFA-90F7-9BD32414D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>
                                            <p:graphicEl>
                                              <a:dgm id="{2D6235E8-EADF-4AFA-90F7-9BD32414D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>
                                            <p:graphicEl>
                                              <a:dgm id="{2D6235E8-EADF-4AFA-90F7-9BD32414D2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01E149-4D10-47AC-B523-9E5EE3893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>
                                            <p:graphicEl>
                                              <a:dgm id="{1901E149-4D10-47AC-B523-9E5EE3893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>
                                            <p:graphicEl>
                                              <a:dgm id="{1901E149-4D10-47AC-B523-9E5EE3893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>
                                            <p:graphicEl>
                                              <a:dgm id="{1901E149-4D10-47AC-B523-9E5EE38935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C7372B-7E80-48A0-B3BA-4FE508B2D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4">
                                            <p:graphicEl>
                                              <a:dgm id="{69C7372B-7E80-48A0-B3BA-4FE508B2D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>
                                            <p:graphicEl>
                                              <a:dgm id="{69C7372B-7E80-48A0-B3BA-4FE508B2D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4">
                                            <p:graphicEl>
                                              <a:dgm id="{69C7372B-7E80-48A0-B3BA-4FE508B2DF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E53721-B4A8-4CBE-8D77-08662D49F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4">
                                            <p:graphicEl>
                                              <a:dgm id="{CDE53721-B4A8-4CBE-8D77-08662D49F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">
                                            <p:graphicEl>
                                              <a:dgm id="{CDE53721-B4A8-4CBE-8D77-08662D49F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4">
                                            <p:graphicEl>
                                              <a:dgm id="{CDE53721-B4A8-4CBE-8D77-08662D49FC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F40212-3825-4DBB-88D2-FD636744A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>
                                            <p:graphicEl>
                                              <a:dgm id="{1AF40212-3825-4DBB-88D2-FD636744A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">
                                            <p:graphicEl>
                                              <a:dgm id="{1AF40212-3825-4DBB-88D2-FD636744A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4">
                                            <p:graphicEl>
                                              <a:dgm id="{1AF40212-3825-4DBB-88D2-FD636744A3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0EC968-D12D-46D5-A9A3-B477F033A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dgm id="{5E0EC968-D12D-46D5-A9A3-B477F033A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graphicEl>
                                              <a:dgm id="{5E0EC968-D12D-46D5-A9A3-B477F033A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5E0EC968-D12D-46D5-A9A3-B477F033AA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428596" y="214290"/>
            <a:ext cx="8572560" cy="650085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57290" y="1428736"/>
            <a:ext cx="67151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«…подобно тому, как на чистой доске </a:t>
            </a:r>
            <a:r>
              <a:rPr lang="ru-RU" sz="2400" b="1" dirty="0" err="1">
                <a:solidFill>
                  <a:srgbClr val="FFFF00"/>
                </a:solidFill>
              </a:rPr>
              <a:t>сведующий</a:t>
            </a:r>
            <a:r>
              <a:rPr lang="ru-RU" sz="2400" b="1" dirty="0">
                <a:solidFill>
                  <a:srgbClr val="FFFF00"/>
                </a:solidFill>
              </a:rPr>
              <a:t> в своём деле писатель мог бы написать, а живописец – нарисовать что угодно, так и в человеческом уме одинаково легко начертать всё тому, кто хорошо знает искусство обучения. </a:t>
            </a:r>
            <a:endParaRPr lang="ru-RU" sz="2400" b="1" dirty="0" smtClean="0">
              <a:solidFill>
                <a:srgbClr val="FFFF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Если </a:t>
            </a:r>
            <a:r>
              <a:rPr lang="ru-RU" sz="2400" b="1" dirty="0">
                <a:solidFill>
                  <a:srgbClr val="FFFF00"/>
                </a:solidFill>
              </a:rPr>
              <a:t>этого не происходит, то вернее верного, что вина не в доске (если только она иногда не бывает шероховата), а в умении пишущего и рисующего</a:t>
            </a:r>
            <a:r>
              <a:rPr lang="ru-RU" sz="2400" b="1" dirty="0" smtClean="0">
                <a:solidFill>
                  <a:srgbClr val="FFFF00"/>
                </a:solidFill>
              </a:rPr>
              <a:t>»</a:t>
            </a:r>
          </a:p>
          <a:p>
            <a:pPr algn="r"/>
            <a:r>
              <a:rPr lang="ru-RU" sz="2400" b="1" dirty="0"/>
              <a:t>Я.А. Коменский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143008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Педагогическое</a:t>
            </a:r>
            <a:r>
              <a:rPr lang="ru-RU" sz="4400" dirty="0" smtClean="0"/>
              <a:t> </a:t>
            </a:r>
            <a:r>
              <a:rPr lang="ru-RU" sz="4400" dirty="0" smtClean="0">
                <a:solidFill>
                  <a:schemeClr val="tx1"/>
                </a:solidFill>
              </a:rPr>
              <a:t>мастерство</a:t>
            </a:r>
            <a:endParaRPr lang="ru-RU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785794"/>
          <a:ext cx="8543956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F02762-FDE9-4C64-A511-016D8CC89A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9EF02762-FDE9-4C64-A511-016D8CC89A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45057F-845C-4B27-A9A8-2D7BEAE92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dgm id="{7045057F-845C-4B27-A9A8-2D7BEAE920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Педагогические компетенции</a:t>
            </a:r>
            <a:endParaRPr lang="ru-RU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4879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046519-E57F-4D7B-8F69-84ABF483A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046519-E57F-4D7B-8F69-84ABF483A188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046519-E57F-4D7B-8F69-84ABF483A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">
                                            <p:graphicEl>
                                              <a:dgm id="{45046519-E57F-4D7B-8F69-84ABF483A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70A268-6E74-4894-9907-D2A0C00B7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70A268-6E74-4894-9907-D2A0C00B724D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70A268-6E74-4894-9907-D2A0C00B7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4">
                                            <p:graphicEl>
                                              <a:dgm id="{0C70A268-6E74-4894-9907-D2A0C00B72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963FE3-AF9A-4EF3-A4BB-891B27CA3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963FE3-AF9A-4EF3-A4BB-891B27CA3A74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963FE3-AF9A-4EF3-A4BB-891B27CA3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4">
                                            <p:graphicEl>
                                              <a:dgm id="{10963FE3-AF9A-4EF3-A4BB-891B27CA3A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31678C-6605-494F-AF14-98B5864B2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31678C-6605-494F-AF14-98B5864B20AB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31678C-6605-494F-AF14-98B5864B2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4">
                                            <p:graphicEl>
                                              <a:dgm id="{7831678C-6605-494F-AF14-98B5864B20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DDFEB8-9A9C-4108-83BF-D97A60DD0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DDFEB8-9A9C-4108-83BF-D97A60DD0FD9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DDFEB8-9A9C-4108-83BF-D97A60DD0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4">
                                            <p:graphicEl>
                                              <a:dgm id="{CFDDFEB8-9A9C-4108-83BF-D97A60DD0F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«Мои педагогические затруднения»</a:t>
            </a:r>
            <a:endParaRPr lang="ru-RU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914400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236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Педагогический совет</vt:lpstr>
      <vt:lpstr>Слайд 2</vt:lpstr>
      <vt:lpstr>Процессы модернизации в культуре</vt:lpstr>
      <vt:lpstr>Слайд 4</vt:lpstr>
      <vt:lpstr>Слайд 5</vt:lpstr>
      <vt:lpstr>Слайд 6</vt:lpstr>
      <vt:lpstr>Педагогическое мастерство</vt:lpstr>
      <vt:lpstr>Педагогические компетенции</vt:lpstr>
      <vt:lpstr>«Мои педагогические затруднения»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</dc:title>
  <dc:creator>Светлана</dc:creator>
  <cp:lastModifiedBy>Администрация</cp:lastModifiedBy>
  <cp:revision>31</cp:revision>
  <dcterms:created xsi:type="dcterms:W3CDTF">2010-02-16T14:03:32Z</dcterms:created>
  <dcterms:modified xsi:type="dcterms:W3CDTF">2010-04-22T05:48:52Z</dcterms:modified>
</cp:coreProperties>
</file>