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0" r:id="rId2"/>
    <p:sldId id="261" r:id="rId3"/>
    <p:sldId id="262" r:id="rId4"/>
    <p:sldId id="264" r:id="rId5"/>
    <p:sldId id="267" r:id="rId6"/>
    <p:sldId id="265" r:id="rId7"/>
    <p:sldId id="268" r:id="rId8"/>
    <p:sldId id="269" r:id="rId9"/>
    <p:sldId id="277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6" r:id="rId25"/>
    <p:sldId id="285" r:id="rId26"/>
    <p:sldId id="287" r:id="rId27"/>
    <p:sldId id="288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ashreg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sndAc>
      <p:stSnd>
        <p:snd r:embed="rId13" name="cashreg.wav" builtIn="1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БРЕЙН-РИНГ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3500438"/>
            <a:ext cx="709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Математическая игра  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для 7-9 классов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Равенство с переменной.</a:t>
            </a:r>
            <a:br>
              <a:rPr lang="ru-RU" sz="3600" dirty="0" smtClean="0"/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Уравнение.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Как называются числа, употребляемые при счете предметов?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Натуральные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Масса кирпича 1 кг и еще полкирпича. Найдите массу кирпича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2 кг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Назовите наименьшее трехзначное число, которое записывается различными цифрами.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102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Как </a:t>
            </a:r>
            <a:r>
              <a:rPr lang="ru-RU" sz="3600" dirty="0" smtClean="0"/>
              <a:t>называется независимая переменная?</a:t>
            </a:r>
            <a:br>
              <a:rPr lang="ru-RU" sz="3600" dirty="0" smtClean="0"/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Аргумент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</a:rPr>
              <a:t>3 тур</a:t>
            </a:r>
            <a:endParaRPr lang="ru-RU" sz="9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Что такое периметр многоугольника?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76971" y="3244334"/>
            <a:ext cx="4887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Сумма длин всех сторон</a:t>
            </a:r>
            <a:endParaRPr lang="ru-RU" sz="3200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Равенство двух отношений.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Пропорция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Число, взаимно обратное 0,2.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Петух, стоя на одной ноге, весит 3 кг. Сколько он весит, стоя на двух ногах?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3 кг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7169" name="Rectangle 1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Повышение интереса к изучению математики.</a:t>
            </a:r>
          </a:p>
          <a:p>
            <a:pPr lvl="0"/>
            <a:r>
              <a:rPr lang="ru-RU" dirty="0" smtClean="0"/>
              <a:t>Развитие умения работать в команде</a:t>
            </a:r>
          </a:p>
          <a:p>
            <a:pPr lvl="0"/>
            <a:r>
              <a:rPr lang="ru-RU" dirty="0" smtClean="0"/>
              <a:t>Развитие познавательной активности учащихся.</a:t>
            </a:r>
          </a:p>
          <a:p>
            <a:pPr lvl="0"/>
            <a:r>
              <a:rPr lang="ru-RU" dirty="0" smtClean="0"/>
              <a:t>Развитие логического мышления, внимания, наблюдательности.</a:t>
            </a:r>
          </a:p>
          <a:p>
            <a:pPr lvl="0"/>
            <a:r>
              <a:rPr lang="ru-RU" dirty="0" smtClean="0"/>
              <a:t>Расширение кругозора.</a:t>
            </a:r>
          </a:p>
          <a:p>
            <a:pPr lvl="0"/>
            <a:r>
              <a:rPr lang="ru-RU" dirty="0" smtClean="0"/>
              <a:t>Углубление знаний по математике.</a:t>
            </a:r>
          </a:p>
          <a:p>
            <a:pPr lvl="0"/>
            <a:endParaRPr lang="ru-RU" dirty="0" smtClean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Как называется дробь, в которой числитель больше знаменателя?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Неправильная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ФИНАЛ</a:t>
            </a:r>
            <a:endParaRPr lang="ru-RU" sz="9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 spd="med"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У южноамериканского племени </a:t>
            </a:r>
            <a:r>
              <a:rPr lang="ru-RU" sz="2800" dirty="0" err="1" smtClean="0">
                <a:solidFill>
                  <a:schemeClr val="tx1"/>
                </a:solidFill>
              </a:rPr>
              <a:t>таманаки</a:t>
            </a:r>
            <a:r>
              <a:rPr lang="ru-RU" sz="2800" dirty="0" smtClean="0">
                <a:solidFill>
                  <a:schemeClr val="tx1"/>
                </a:solidFill>
              </a:rPr>
              <a:t> число 6 – это палец другой руки, 11 – палец ноги. А как  </a:t>
            </a:r>
            <a:r>
              <a:rPr lang="ru-RU" sz="2800" dirty="0" err="1" smtClean="0">
                <a:solidFill>
                  <a:schemeClr val="tx1"/>
                </a:solidFill>
              </a:rPr>
              <a:t>по-такамакски</a:t>
            </a:r>
            <a:r>
              <a:rPr lang="ru-RU" sz="2800" dirty="0" smtClean="0">
                <a:solidFill>
                  <a:schemeClr val="tx1"/>
                </a:solidFill>
              </a:rPr>
              <a:t> будет 21?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Палец руки другого человека.</a:t>
            </a: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Шофер -5, пешеход – 7, а катастрофа - ?</a:t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10 (по числу букв)</a:t>
            </a: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60 листов книги имеют толщину 1см. Какова толщина всех листов книги, если в ней 240 страниц?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2 см</a:t>
            </a: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 12-этажном доме есть лифт. На первом этаже расположено 2 квартиры, на втором – 4, на третьем – 6; и далее по 6 квартир. Какая кнопка в этом лифте нажимается чаще других?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Кнопка первого этажа(вниз-то все едут!).</a:t>
            </a: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.Где на земле самые длинные сутки?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Везде одинаковые!</a:t>
            </a: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Спасибо за игру!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200px-Logo_coupe_Russia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43306" y="2000240"/>
            <a:ext cx="1905000" cy="2895600"/>
          </a:xfrm>
        </p:spPr>
      </p:pic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1. Б. </a:t>
            </a:r>
            <a:r>
              <a:rPr lang="ru-RU" sz="1800" dirty="0" err="1" smtClean="0"/>
              <a:t>Баландин</a:t>
            </a:r>
            <a:r>
              <a:rPr lang="ru-RU" sz="1800" dirty="0" smtClean="0"/>
              <a:t>  «10000 вопросов для очень умных».</a:t>
            </a:r>
          </a:p>
          <a:p>
            <a:r>
              <a:rPr lang="ru-RU" sz="1800" dirty="0" smtClean="0"/>
              <a:t>2. Л.В. Гончарова «Предметные недели в школе, математика».</a:t>
            </a:r>
          </a:p>
          <a:p>
            <a:r>
              <a:rPr lang="ru-RU" sz="1800" dirty="0" smtClean="0"/>
              <a:t>3. В.В. Лещинская «Праздники для старшеклассников».</a:t>
            </a:r>
          </a:p>
          <a:p>
            <a:r>
              <a:rPr lang="ru-RU" sz="1800" dirty="0" smtClean="0"/>
              <a:t>4. В.А. </a:t>
            </a:r>
            <a:r>
              <a:rPr lang="ru-RU" sz="1800" dirty="0" err="1" smtClean="0"/>
              <a:t>Шумарина</a:t>
            </a:r>
            <a:r>
              <a:rPr lang="ru-RU" sz="1800" dirty="0" smtClean="0"/>
              <a:t> автор шаблона для презентации. </a:t>
            </a:r>
          </a:p>
          <a:p>
            <a:endParaRPr lang="ru-RU" sz="1800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43174" y="2500306"/>
            <a:ext cx="30748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1 тур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. Наименьшее простое число.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800" dirty="0" smtClean="0"/>
              <a:t> 2</a:t>
            </a:r>
            <a:endParaRPr lang="ru-RU" sz="4800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. В какой стране впервые появились отрицательные числа?</a:t>
            </a:r>
            <a:r>
              <a:rPr lang="ru-RU" sz="6600" dirty="0" smtClean="0"/>
              <a:t/>
            </a:r>
            <a:br>
              <a:rPr lang="ru-RU" sz="6600" dirty="0" smtClean="0"/>
            </a:b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КИТАЙ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Чем больше из нее берешь, тем больше она становится. Что это?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Яма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Во сколько раз увеличится двузначное число, если к нему приписать такое же число?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 101 раз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Полторы трети километра - это сколько?</a:t>
            </a:r>
            <a:br>
              <a:rPr lang="ru-RU" sz="3600" dirty="0" smtClean="0"/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Полкилометра</a:t>
            </a:r>
            <a:endParaRPr lang="ru-RU" dirty="0"/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7200" dirty="0" smtClean="0">
                <a:solidFill>
                  <a:srgbClr val="C00000"/>
                </a:solidFill>
              </a:rPr>
              <a:t>           </a:t>
            </a:r>
          </a:p>
          <a:p>
            <a:pPr>
              <a:buNone/>
            </a:pPr>
            <a:r>
              <a:rPr lang="ru-RU" sz="9600" dirty="0" smtClean="0">
                <a:solidFill>
                  <a:srgbClr val="C00000"/>
                </a:solidFill>
              </a:rPr>
              <a:t>        2 Тур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слайда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слайда</Template>
  <TotalTime>122</TotalTime>
  <Words>387</Words>
  <PresentationFormat>Экран (4:3)</PresentationFormat>
  <Paragraphs>105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слайда</vt:lpstr>
      <vt:lpstr>БРЕЙН-РИНГ</vt:lpstr>
      <vt:lpstr>Цели:</vt:lpstr>
      <vt:lpstr>Слайд 3</vt:lpstr>
      <vt:lpstr>. Наименьшее простое число.</vt:lpstr>
      <vt:lpstr>. В какой стране впервые появились отрицательные числа? </vt:lpstr>
      <vt:lpstr>Чем больше из нее берешь, тем больше она становится. Что это?</vt:lpstr>
      <vt:lpstr>Во сколько раз увеличится двузначное число, если к нему приписать такое же число?</vt:lpstr>
      <vt:lpstr>Полторы трети километра - это сколько? </vt:lpstr>
      <vt:lpstr>Слайд 9</vt:lpstr>
      <vt:lpstr>Равенство с переменной. </vt:lpstr>
      <vt:lpstr>Как называются числа, употребляемые при счете предметов?</vt:lpstr>
      <vt:lpstr>Масса кирпича 1 кг и еще полкирпича. Найдите массу кирпича</vt:lpstr>
      <vt:lpstr>Назовите наименьшее трехзначное число, которое записывается различными цифрами.</vt:lpstr>
      <vt:lpstr>Как называется независимая переменная? </vt:lpstr>
      <vt:lpstr>3 тур</vt:lpstr>
      <vt:lpstr>Что такое периметр многоугольника?</vt:lpstr>
      <vt:lpstr> Равенство двух отношений.</vt:lpstr>
      <vt:lpstr> Число, взаимно обратное 0,2.</vt:lpstr>
      <vt:lpstr>Петух, стоя на одной ноге, весит 3 кг. Сколько он весит, стоя на двух ногах?</vt:lpstr>
      <vt:lpstr>Как называется дробь, в которой числитель больше знаменателя? </vt:lpstr>
      <vt:lpstr>ФИНАЛ</vt:lpstr>
      <vt:lpstr>У южноамериканского племени таманаки число 6 – это палец другой руки, 11 – палец ноги. А как  по-такамакски будет 21?</vt:lpstr>
      <vt:lpstr>Шофер -5, пешеход – 7, а катастрофа - ? </vt:lpstr>
      <vt:lpstr>60 листов книги имеют толщину 1см. Какова толщина всех листов книги, если в ней 240 страниц? </vt:lpstr>
      <vt:lpstr>В 12-этажном доме есть лифт. На первом этаже расположено 2 квартиры, на втором – 4, на третьем – 6; и далее по 6 квартир. Какая кнопка в этом лифте нажимается чаще других?</vt:lpstr>
      <vt:lpstr>.Где на земле самые длинные сутки? </vt:lpstr>
      <vt:lpstr>Спасибо за игру!</vt:lpstr>
      <vt:lpstr>Список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Andrey</dc:creator>
  <cp:lastModifiedBy>я</cp:lastModifiedBy>
  <cp:revision>19</cp:revision>
  <dcterms:created xsi:type="dcterms:W3CDTF">2015-02-08T06:12:16Z</dcterms:created>
  <dcterms:modified xsi:type="dcterms:W3CDTF">2015-02-08T09:25:36Z</dcterms:modified>
</cp:coreProperties>
</file>