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9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82" autoAdjust="0"/>
    <p:restoredTop sz="94684" autoAdjust="0"/>
  </p:normalViewPr>
  <p:slideViewPr>
    <p:cSldViewPr>
      <p:cViewPr varScale="1">
        <p:scale>
          <a:sx n="100" d="100"/>
          <a:sy n="100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A25AA-E773-4BA7-8E8E-E6A2DB520ED9}" type="datetimeFigureOut">
              <a:rPr lang="ru-RU" smtClean="0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472E8-10C8-4A99-B880-2A466F7D18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8440F-A1C2-42E2-856B-198A684DAA2B}" type="datetimeFigureOut">
              <a:rPr lang="ru-RU" smtClean="0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0BFC9-4F15-4BDE-9178-0A55B2106E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BE6EEF-CEF5-4DFD-93EE-F8775084F429}" type="datetimeFigureOut">
              <a:rPr lang="ru-RU" smtClean="0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0A489-E245-48A9-BC53-027DA9B135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1CBCD4-D3B0-4A90-BD6A-F8C39C656E8A}" type="datetimeFigureOut">
              <a:rPr lang="ru-RU" smtClean="0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06F81-0AC2-45E2-8F1C-77FFC42F76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EB52F2-51E1-4E03-83D8-9B25300736D1}" type="datetimeFigureOut">
              <a:rPr lang="ru-RU" smtClean="0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E7CB64-2392-47DD-BE64-67F7C6269A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4E198E-578C-4D16-BB53-25D1011C1D6E}" type="datetimeFigureOut">
              <a:rPr lang="ru-RU" smtClean="0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05473-A1C3-4C09-A571-5AD787E3D3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1E7A6E-D58D-4AC1-BCC3-FE90B24C58CA}" type="datetimeFigureOut">
              <a:rPr lang="ru-RU" smtClean="0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6C06D-F89A-4089-9689-D8FCB87559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B845AE-15FB-479D-8BDA-61A918C26C3E}" type="datetimeFigureOut">
              <a:rPr lang="ru-RU" smtClean="0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D8964-2477-4EB3-BBF6-2548A00472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E9EB00-577C-4935-B1BE-2195FF41284D}" type="datetimeFigureOut">
              <a:rPr lang="ru-RU" smtClean="0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77597-1B93-4A7A-A293-EC5D79BB45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F760D8-34A1-44B7-8BA1-01C32E83733C}" type="datetimeFigureOut">
              <a:rPr lang="ru-RU" smtClean="0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38668-C504-4DD0-8BAB-FA74EE13D1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208F-551F-4FB6-947F-D0D110A705C1}" type="datetimeFigureOut">
              <a:rPr lang="ru-RU" smtClean="0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8EB22-E0AB-4DA3-9598-9D8E10D6DD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08A522-89A8-4BE2-B574-FA1696C4A902}" type="datetimeFigureOut">
              <a:rPr lang="ru-RU" smtClean="0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02AE4B-F2CC-4897-856A-681173B71C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252444">
            <a:off x="335683" y="338679"/>
            <a:ext cx="8241253" cy="274507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dirty="0" smtClean="0">
                <a:ln w="6350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B0F0"/>
                </a:solidFill>
              </a:rPr>
              <a:t>Удивительный мир первоцветов</a:t>
            </a:r>
            <a:r>
              <a:rPr lang="ru-RU" sz="6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ru-RU" sz="6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</a:t>
            </a:r>
            <a:r>
              <a:rPr lang="ru-RU" sz="4000" dirty="0" err="1" smtClean="0">
                <a:solidFill>
                  <a:srgbClr val="FF0000"/>
                </a:solidFill>
              </a:rPr>
              <a:t>блицвикторина</a:t>
            </a:r>
            <a:r>
              <a:rPr lang="ru-RU" sz="4000" dirty="0" smtClean="0">
                <a:solidFill>
                  <a:srgbClr val="FF0000"/>
                </a:solidFill>
              </a:rPr>
              <a:t>)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14813"/>
            <a:ext cx="6557963" cy="1928812"/>
          </a:xfrm>
          <a:solidFill>
            <a:schemeClr val="tx1">
              <a:lumMod val="75000"/>
            </a:schemeClr>
          </a:solidFill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ru-RU" sz="2400" dirty="0" smtClean="0">
                <a:solidFill>
                  <a:srgbClr val="FFFF00"/>
                </a:solidFill>
                <a:latin typeface="Arial" charset="0"/>
              </a:rPr>
              <a:t>классный руководитель</a:t>
            </a:r>
          </a:p>
          <a:p>
            <a:pPr algn="r">
              <a:lnSpc>
                <a:spcPct val="80000"/>
              </a:lnSpc>
            </a:pPr>
            <a:r>
              <a:rPr lang="ru-RU" sz="2400" dirty="0" smtClean="0">
                <a:solidFill>
                  <a:srgbClr val="FFFF00"/>
                </a:solidFill>
                <a:latin typeface="Arial" charset="0"/>
              </a:rPr>
              <a:t>5 «Б» класса</a:t>
            </a:r>
          </a:p>
          <a:p>
            <a:pPr algn="r">
              <a:lnSpc>
                <a:spcPct val="80000"/>
              </a:lnSpc>
            </a:pPr>
            <a:r>
              <a:rPr lang="ru-RU" sz="2400" dirty="0" smtClean="0">
                <a:solidFill>
                  <a:srgbClr val="FFFF00"/>
                </a:solidFill>
                <a:latin typeface="Arial" charset="0"/>
              </a:rPr>
              <a:t>Шенцева Елена Александровна</a:t>
            </a:r>
            <a:r>
              <a:rPr lang="ru-RU" sz="2400" dirty="0" smtClean="0"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:\Documents and Settings\Admin\Мои документы\Мои рисунки\Рисунок1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1280577"/>
            <a:ext cx="4257676" cy="3838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625" y="1071563"/>
            <a:ext cx="3786188" cy="5048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Это дерево – особый род ивы. У него пушистые, словно меховые, серёжки. Ветки цветущего дерева люди приносят в свои дома 	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                      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		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/>
              <a:t> 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72250" y="5572125"/>
            <a:ext cx="1071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Constantia" pitchFamily="18" charset="0"/>
              </a:rPr>
              <a:t>верба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C:\Documents and Settings\Admin\Рабочий стол\рисунки\ива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5925" y="659606"/>
            <a:ext cx="3810000" cy="5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293927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4438"/>
            <a:ext cx="3757613" cy="49117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Кудри в речку опустила и о чём-то загрустила,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И о чём она грустит, никому не говорит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/>
              <a:t> </a:t>
            </a:r>
            <a:endParaRPr lang="ru-RU" sz="24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625" y="214313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20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15125" y="5500688"/>
            <a:ext cx="1500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Constantia" pitchFamily="18" charset="0"/>
              </a:rPr>
              <a:t>ива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:\Documents and Settings\Admin\Рабочий стол\рисунки\мать и мачеха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1175" y="1204119"/>
            <a:ext cx="3619500" cy="3990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293927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4438"/>
            <a:ext cx="4543425" cy="49117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Весной на проталинках появляются цветы с золотисто- жёлтой корзинкой. После цветения появляются листья. Растение лекарственное. Верхняя часть листа более холодная, чем нижняя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                          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 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29313" y="542925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Constantia" pitchFamily="18" charset="0"/>
              </a:rPr>
              <a:t>мать-и-мачеха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571480"/>
            <a:ext cx="6929438" cy="4714895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   Вывод: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- Как одним словом назвать эти раннецветущие растения? </a:t>
            </a: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i="1" dirty="0" smtClean="0">
                <a:solidFill>
                  <a:srgbClr val="FF0000"/>
                </a:solidFill>
              </a:rPr>
              <a:t>Первоцветы)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Чем первоцветы отличаются от подснежников?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311667"/>
            <a:ext cx="5111750" cy="37758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1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75" y="1000125"/>
            <a:ext cx="3714750" cy="51260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Растение с мелкими красивыми цветами, вначале розовато- красными, потом фиолетово-синими. Растение медоносное, его посещают пчёлы и шмели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</a:t>
            </a:r>
            <a:r>
              <a:rPr lang="ru-RU" sz="2400" b="1" i="1" dirty="0" smtClean="0">
                <a:solidFill>
                  <a:srgbClr val="FF0000"/>
                </a:solidFill>
              </a:rPr>
              <a:t>		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rot="10800000" flipV="1">
            <a:off x="6000750" y="5318125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Constantia" pitchFamily="18" charset="0"/>
              </a:rPr>
              <a:t>медуница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:\Documents and Settings\Admin\Рабочий стол\рисунки\ландыш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1200" y="1056481"/>
            <a:ext cx="3219450" cy="4286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1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75" y="857250"/>
            <a:ext cx="4000500" cy="52689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Мелкие белые, похожие на колокольчики душистые цветки, собраны в красивую кисть на верхушке стебля, цветы свешиваются в одну сторону. Цветы с сильным и резким запахом используются для приготовления духов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i="1" dirty="0" smtClean="0">
                <a:solidFill>
                  <a:srgbClr val="FF0000"/>
                </a:solidFill>
              </a:rPr>
              <a:t>	 			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00813" y="5572125"/>
            <a:ext cx="1357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Constantia" pitchFamily="18" charset="0"/>
              </a:rPr>
              <a:t>ландыш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:\Documents and Settings\Admin\Рабочий стол\рисунки\Рисунок3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1150" y="523081"/>
            <a:ext cx="4019550" cy="5353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1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857250"/>
            <a:ext cx="3757613" cy="52689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Зеленовато-жёлтые цветки похожи на маленькие лилии, собранные на верхушке стебля в зонтиковидное соцветие. Этим растением любят лакомиться гуси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29313" y="5429250"/>
            <a:ext cx="2357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Constantia" pitchFamily="18" charset="0"/>
              </a:rPr>
              <a:t>гусиный лук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:\Documents and Settings\Admin\Рабочий стол\рисунки\майник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214291"/>
            <a:ext cx="4000528" cy="52149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625" y="714375"/>
            <a:ext cx="4400550" cy="53403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Очень изящное небольшое растение с приятным запахом. Цветы маленькие, белые, душистые. Название растения связано с названием месяца, в котором  оно появляется    	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57938" y="5857875"/>
            <a:ext cx="1285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Constantia" pitchFamily="18" charset="0"/>
              </a:rPr>
              <a:t>майник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:\Documents and Settings\Admin\Рабочий стол\рисунки\фиалка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282700"/>
            <a:ext cx="4114800" cy="38338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625" y="857250"/>
            <a:ext cx="4257675" cy="52689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Растение с сине-фиолетовыми цветками, иногда белыми. Цветки имеют пять лепестков, из которых два направлены вверх, два вбок, один вниз. Цветки пахучие, из них добывают эфирное масло </a:t>
            </a:r>
            <a:r>
              <a:rPr lang="ru-RU" sz="2400" b="1" dirty="0" smtClean="0"/>
              <a:t>				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/>
              <a:t> </a:t>
            </a:r>
            <a:endParaRPr lang="ru-RU" sz="24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86500" y="54292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Constantia" pitchFamily="18" charset="0"/>
              </a:rPr>
              <a:t>фиалка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:\Documents and Settings\Admin\Local Settings\Temporary Internet Files\Content.Word\первоцвет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7400" y="714357"/>
            <a:ext cx="3903690" cy="42711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857250"/>
            <a:ext cx="4400550" cy="52689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Красивые жёлтые цветки собраны в виде поникшего зонтика на конце безлистного стебля. Название своё растение получило за ранее цветение  и морщинистые листья. Соцветие похоже на связку ключей – отсюда его народное название ключики» 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         </a:t>
            </a: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2400" b="1" i="1" dirty="0" smtClean="0">
                <a:solidFill>
                  <a:srgbClr val="FF0000"/>
                </a:solidFill>
              </a:rPr>
              <a:t>		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00813" y="5500688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Constantia" pitchFamily="18" charset="0"/>
              </a:rPr>
              <a:t>первоцвет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:\Documents and Settings\Admin\Рабочий стол\рисунки\Рисунок19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1280709"/>
            <a:ext cx="4186238" cy="3837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625" y="857250"/>
            <a:ext cx="4114800" cy="51974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Растение с ярко-жёлтыми блестящими цветками. На ночь и в ненастную погоду цветки закрываются. В народной медицине используют для выведения бородавок 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/>
              <a:t>		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00813" y="5643563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Constantia" pitchFamily="18" charset="0"/>
              </a:rPr>
              <a:t>чистяк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:\Documents and Settings\Admin\Рабочий стол\рисунки\Рисунок16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8469" y="1386046"/>
            <a:ext cx="2724912" cy="3627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625" y="928688"/>
            <a:ext cx="4114800" cy="51974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Это дерево можно встретить во влажных местах по берегам рек и озёр, в лесах, оно зацветает первым из деревьев. Шишечки, кору и листья применяют от многих болезней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/>
              <a:t>			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/>
              <a:t> </a:t>
            </a:r>
            <a:endParaRPr lang="ru-RU" sz="24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75" y="5500688"/>
            <a:ext cx="2143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Constantia" pitchFamily="18" charset="0"/>
              </a:rPr>
              <a:t>ольха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E3B30"/>
      </a:dk2>
      <a:lt2>
        <a:srgbClr val="92D050"/>
      </a:lt2>
      <a:accent1>
        <a:srgbClr val="00B05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434</TotalTime>
  <Words>340</Words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Удивительный мир первоцветов (блицвикторина)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раннецветущих растений</dc:title>
  <cp:lastModifiedBy>slp</cp:lastModifiedBy>
  <cp:revision>73</cp:revision>
  <dcterms:modified xsi:type="dcterms:W3CDTF">2014-04-02T07:54:56Z</dcterms:modified>
</cp:coreProperties>
</file>