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3" r:id="rId9"/>
    <p:sldId id="265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900igr.net/datai/biologija/Pischevarenie-v-rotovoj-polosti/0011-007-Pischevarenie-v-rotovoj-polosti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900igr.net/datai/biologija/Pischevarenie-v-rotovoj-polosti/0011-007-Pischevarenie-v-rotovoj-polosti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900igr.net/datai/biologija/Pischevarenie-v-rotovoj-polosti/0011-007-Pischevarenie-v-rotovoj-polosti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hltsonline.com/images/temporary%20pics/kidsDentist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datai/biologija/Pischevarenie-v-rotovoj-polosti/0011-007-Pischevarenie-v-rotovoj-polosti.png"/>
          <p:cNvPicPr>
            <a:picLocks noChangeAspect="1" noChangeArrowheads="1"/>
          </p:cNvPicPr>
          <p:nvPr/>
        </p:nvPicPr>
        <p:blipFill>
          <a:blip r:embed="rId2" r:link="rId3" cstate="print"/>
          <a:srcRect l="27993"/>
          <a:stretch>
            <a:fillRect/>
          </a:stretch>
        </p:blipFill>
        <p:spPr bwMode="auto">
          <a:xfrm>
            <a:off x="285720" y="260648"/>
            <a:ext cx="841420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11560" y="4365104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32 зуба: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 резцов, 4 клыка, 8 малых коренных,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 больших коренных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ttp://900igr.net/datai/biologija/Pischevarenie-v-rotovoj-polosti/0011-007-Pischevarenie-v-rotovoj-polosti.png"/>
          <p:cNvPicPr>
            <a:picLocks noChangeAspect="1" noChangeArrowheads="1"/>
          </p:cNvPicPr>
          <p:nvPr/>
        </p:nvPicPr>
        <p:blipFill>
          <a:blip r:embed="rId2" r:link="rId3" cstate="print"/>
          <a:srcRect l="27461"/>
          <a:stretch>
            <a:fillRect/>
          </a:stretch>
        </p:blipFill>
        <p:spPr bwMode="auto">
          <a:xfrm>
            <a:off x="971600" y="987082"/>
            <a:ext cx="7677057" cy="388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900igr.net/datai/biologija/Pischevarenie-v-rotovoj-polosti/0011-007-Pischevarenie-v-rotovoj-polosti.png"/>
          <p:cNvPicPr>
            <a:picLocks noChangeAspect="1" noChangeArrowheads="1"/>
          </p:cNvPicPr>
          <p:nvPr/>
        </p:nvPicPr>
        <p:blipFill>
          <a:blip r:embed="rId2" r:link="rId3" cstate="print"/>
          <a:srcRect r="71154"/>
          <a:stretch>
            <a:fillRect/>
          </a:stretch>
        </p:blipFill>
        <p:spPr bwMode="auto">
          <a:xfrm>
            <a:off x="1907704" y="404664"/>
            <a:ext cx="507207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troenie-zuba"/>
          <p:cNvPicPr>
            <a:picLocks noChangeAspect="1" noChangeArrowheads="1"/>
          </p:cNvPicPr>
          <p:nvPr/>
        </p:nvPicPr>
        <p:blipFill>
          <a:blip r:embed="rId2" cstate="print"/>
          <a:srcRect l="28247" t="2839"/>
          <a:stretch>
            <a:fillRect/>
          </a:stretch>
        </p:blipFill>
        <p:spPr bwMode="auto">
          <a:xfrm>
            <a:off x="2555776" y="332656"/>
            <a:ext cx="6309304" cy="492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64088" y="141277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шейка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332657"/>
            <a:ext cx="13681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Эмаль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220072" y="16288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9552" y="263691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Пульпа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835696" y="3212976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3573016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Кровеносные сосуды и нервы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267744" y="407707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hltsonline.com/images/temporary%20pics/kidsDentist1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123728" y="548680"/>
            <a:ext cx="478634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?id=378967121-5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515276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960438" y="530225"/>
            <a:ext cx="8183562" cy="418782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февраля – международный день стоматологов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promptu_party_prep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1535385" cy="122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i?id=122916875-1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852936"/>
            <a:ext cx="1585292" cy="1378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i?id=243074348-2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437112"/>
            <a:ext cx="1883086" cy="141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0a299f8704ad32e9ad53cb40d42f5d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844824"/>
            <a:ext cx="2400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i?id=218873846-64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4" y="4293096"/>
            <a:ext cx="1481336" cy="148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i?id=547760360-1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1916832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i?id=540523504-21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4221088"/>
            <a:ext cx="191976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одержимое 11"/>
          <p:cNvSpPr>
            <a:spLocks noGrp="1"/>
          </p:cNvSpPr>
          <p:nvPr>
            <p:ph idx="4294967295"/>
          </p:nvPr>
        </p:nvSpPr>
        <p:spPr>
          <a:xfrm>
            <a:off x="960438" y="530225"/>
            <a:ext cx="8183562" cy="4187825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Зубы не любят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vunderkindiki.ru/proga/prilogenie/00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499755"/>
            <a:ext cx="1296144" cy="1002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?id=326685000-2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39"/>
            <a:ext cx="2016224" cy="198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i?id=485358289-0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212976"/>
            <a:ext cx="177250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i?id=155104719-6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2132856"/>
            <a:ext cx="2269232" cy="163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960438" y="530225"/>
            <a:ext cx="8183562" cy="41878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Зубы будут рады: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i?id=318333438-3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548680"/>
            <a:ext cx="1296144" cy="124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467544" y="620687"/>
            <a:ext cx="8136904" cy="576064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лишнее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ротовой полости пища разжевывается, смачивается и окончательно переваривается.</a:t>
            </a:r>
          </a:p>
          <a:p>
            <a:pPr algn="ctr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Зубной ряд человека состоит из резцов, клыков, коренных, хищных зубов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Зубы удерживают, определяют вкус, откусывают, разгрызают пищу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зуба есть: коронка, шейка, кожа, эмаль, пульпа, корень.</a:t>
            </a:r>
          </a:p>
          <a:p>
            <a:pPr algn="ctr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взрослого человека  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молочных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зуба,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резцов, 4 клыка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коренных зубов.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type="subTitle" idx="4294967295"/>
          </p:nvPr>
        </p:nvSpPr>
        <p:spPr>
          <a:xfrm>
            <a:off x="467544" y="1412776"/>
            <a:ext cx="8280920" cy="5040560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r>
              <a:rPr lang="ru-RU" sz="7400" dirty="0" smtClean="0"/>
              <a:t>- 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Обжора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съедает себя собственными зубами.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-  Кто хорошо жует, тот долго живет.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- Лучше семь раз поесть, чем один раз наесться.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-  Сто болезней входит через рот.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- Здоровые зубы – залог здоровья.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- Рот без зубов - все равно, что мельница без жерновов.</a:t>
            </a: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400" dirty="0" smtClean="0"/>
              <a:t> </a:t>
            </a:r>
          </a:p>
          <a:p>
            <a:pPr>
              <a:buNone/>
            </a:pPr>
            <a:r>
              <a:rPr lang="ru-RU" sz="7400" dirty="0" smtClean="0"/>
              <a:t> </a:t>
            </a:r>
          </a:p>
          <a:p>
            <a:endParaRPr lang="ru-RU" sz="5100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 idx="4294967295"/>
          </p:nvPr>
        </p:nvSpPr>
        <p:spPr>
          <a:xfrm>
            <a:off x="251520" y="476672"/>
            <a:ext cx="8496944" cy="1080120"/>
          </a:xfrm>
        </p:spPr>
        <p:txBody>
          <a:bodyPr>
            <a:no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Домашнее задание: выписать и объяснить пословицы</a:t>
            </a:r>
            <a:endParaRPr lang="ru-RU" sz="32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413</TotalTime>
  <Words>164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  Домашнее задание: выписать и объяснить пословицы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Host</cp:lastModifiedBy>
  <cp:revision>36</cp:revision>
  <dcterms:modified xsi:type="dcterms:W3CDTF">2014-02-17T15:49:58Z</dcterms:modified>
</cp:coreProperties>
</file>