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220566-B7E5-4D59-BD7C-F275FD4C27C6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57A099-B54F-4AF4-981B-9AA21DAE3A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arwin.museum.ru/expos/ecowalk/los_ostrov4.ht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2776"/>
            <a:ext cx="5256584" cy="27363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Изучение  многообразия животных по следам их жизнедеятельности (по объектам природной части краеведческого музея)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dirty="0" smtClean="0"/>
              <a:t>Занятие кружка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Помёт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лося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зайца</a:t>
            </a:r>
            <a:endParaRPr lang="ru-RU" sz="5400" dirty="0"/>
          </a:p>
        </p:txBody>
      </p:sp>
      <p:pic>
        <p:nvPicPr>
          <p:cNvPr id="7" name="Содержимое 6" descr="http://piterhunt.ru/pages/animals/anim/los/pmet1.gif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Лида\Downloads\7301097-457379-hare-s-dungs-on-the-groun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521075" cy="2347383"/>
          </a:xfrm>
          <a:prstGeom prst="rect">
            <a:avLst/>
          </a:prstGeom>
          <a:noFill/>
        </p:spPr>
      </p:pic>
      <p:pic>
        <p:nvPicPr>
          <p:cNvPr id="22533" name="Picture 5" descr="http://www.likebook.ru/store/pictures/160/160081/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4498696"/>
            <a:ext cx="3096345" cy="1018535"/>
          </a:xfrm>
          <a:prstGeom prst="rect">
            <a:avLst/>
          </a:prstGeom>
          <a:noFill/>
        </p:spPr>
      </p:pic>
      <p:pic>
        <p:nvPicPr>
          <p:cNvPr id="22534" name="Picture 6" descr="C:\Users\Лида\Downloads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551974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Рога лося</a:t>
            </a:r>
            <a:endParaRPr lang="ru-RU" dirty="0"/>
          </a:p>
        </p:txBody>
      </p:sp>
      <p:pic>
        <p:nvPicPr>
          <p:cNvPr id="23554" name="Picture 2" descr="C:\Users\Лида\Downloads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86354"/>
            <a:ext cx="4928999" cy="2333059"/>
          </a:xfrm>
          <a:prstGeom prst="rect">
            <a:avLst/>
          </a:prstGeom>
          <a:noFill/>
        </p:spPr>
      </p:pic>
      <p:pic>
        <p:nvPicPr>
          <p:cNvPr id="23555" name="Picture 3" descr="C:\Users\Лида\Downloads\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07" y="1563384"/>
            <a:ext cx="3327581" cy="2495686"/>
          </a:xfrm>
          <a:prstGeom prst="rect">
            <a:avLst/>
          </a:prstGeom>
          <a:noFill/>
        </p:spPr>
      </p:pic>
      <p:pic>
        <p:nvPicPr>
          <p:cNvPr id="23556" name="Picture 4" descr="C:\Users\Лида\Downloads\i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677" y="1700808"/>
            <a:ext cx="336997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черепа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лося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кабана</a:t>
            </a:r>
            <a:endParaRPr lang="ru-RU" sz="4800" dirty="0"/>
          </a:p>
        </p:txBody>
      </p:sp>
      <p:pic>
        <p:nvPicPr>
          <p:cNvPr id="24578" name="Picture 2" descr="C:\Users\Лида\Downloads\i (2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05064"/>
            <a:ext cx="3240360" cy="1656184"/>
          </a:xfrm>
          <a:prstGeom prst="rect">
            <a:avLst/>
          </a:prstGeom>
          <a:noFill/>
        </p:spPr>
      </p:pic>
      <p:pic>
        <p:nvPicPr>
          <p:cNvPr id="24579" name="Picture 3" descr="C:\Users\Лида\Downloads\American-ElkFe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245345" cy="2434009"/>
          </a:xfrm>
          <a:prstGeom prst="rect">
            <a:avLst/>
          </a:prstGeom>
          <a:noFill/>
        </p:spPr>
      </p:pic>
      <p:pic>
        <p:nvPicPr>
          <p:cNvPr id="24580" name="Picture 4" descr="C:\Users\Лида\Downloads\i (2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6018" y="1556792"/>
            <a:ext cx="2244729" cy="2016224"/>
          </a:xfrm>
          <a:prstGeom prst="rect">
            <a:avLst/>
          </a:prstGeom>
          <a:noFill/>
        </p:spPr>
      </p:pic>
      <p:pic>
        <p:nvPicPr>
          <p:cNvPr id="24581" name="Picture 5" descr="C:\Users\Лида\Downloads\i (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48101"/>
            <a:ext cx="2308473" cy="175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следы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волка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собаки</a:t>
            </a:r>
            <a:endParaRPr lang="ru-RU" sz="4800" dirty="0"/>
          </a:p>
        </p:txBody>
      </p:sp>
      <p:pic>
        <p:nvPicPr>
          <p:cNvPr id="25602" name="Picture 2" descr="C:\Users\Лида\Downloads\i (2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756587" cy="2067440"/>
          </a:xfrm>
          <a:prstGeom prst="rect">
            <a:avLst/>
          </a:prstGeom>
          <a:noFill/>
        </p:spPr>
      </p:pic>
      <p:pic>
        <p:nvPicPr>
          <p:cNvPr id="25603" name="Picture 3" descr="C:\Users\Лида\Downloads\i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372" y="3755473"/>
            <a:ext cx="2477508" cy="1905775"/>
          </a:xfrm>
          <a:prstGeom prst="rect">
            <a:avLst/>
          </a:prstGeom>
          <a:noFill/>
        </p:spPr>
      </p:pic>
      <p:pic>
        <p:nvPicPr>
          <p:cNvPr id="25604" name="Picture 4" descr="C:\Users\Лида\Downloads\sledy-sobaki-0000077650-previe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611" y="2276872"/>
            <a:ext cx="37197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различить след волка от следа собаки</a:t>
            </a:r>
            <a:endParaRPr lang="ru-RU" dirty="0"/>
          </a:p>
        </p:txBody>
      </p:sp>
      <p:pic>
        <p:nvPicPr>
          <p:cNvPr id="26626" name="Picture 2" descr="C:\Users\Лида\Downloads\i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7" y="2204864"/>
            <a:ext cx="688876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Следы медведя</a:t>
            </a:r>
            <a:endParaRPr lang="ru-RU" dirty="0"/>
          </a:p>
        </p:txBody>
      </p:sp>
      <p:pic>
        <p:nvPicPr>
          <p:cNvPr id="31746" name="Picture 2" descr="http://im7-tub-ru.yandex.net/i?id=181639735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3761530" cy="2507687"/>
          </a:xfrm>
          <a:prstGeom prst="rect">
            <a:avLst/>
          </a:prstGeom>
          <a:noFill/>
        </p:spPr>
      </p:pic>
      <p:pic>
        <p:nvPicPr>
          <p:cNvPr id="31748" name="Picture 4" descr="http://www.zooclub.ru/attach/wild/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04035"/>
            <a:ext cx="3528392" cy="2653965"/>
          </a:xfrm>
          <a:prstGeom prst="rect">
            <a:avLst/>
          </a:prstGeom>
          <a:noFill/>
        </p:spPr>
      </p:pic>
      <p:pic>
        <p:nvPicPr>
          <p:cNvPr id="31750" name="Picture 6" descr="http://im4-tub-ru.yandex.net/i?id=113614110-3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94" y="1777485"/>
            <a:ext cx="2914078" cy="4243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Шкурка стрекозы</a:t>
            </a:r>
            <a:endParaRPr lang="ru-RU" dirty="0"/>
          </a:p>
        </p:txBody>
      </p:sp>
      <p:pic>
        <p:nvPicPr>
          <p:cNvPr id="27650" name="Picture 2" descr="http://www.photokonkurs.com/pakor/tains/images/shkur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92" y="1700808"/>
            <a:ext cx="3657168" cy="2592288"/>
          </a:xfrm>
          <a:prstGeom prst="rect">
            <a:avLst/>
          </a:prstGeom>
          <a:noFill/>
        </p:spPr>
      </p:pic>
      <p:pic>
        <p:nvPicPr>
          <p:cNvPr id="27654" name="Picture 6" descr="http://im6-tub-ru.yandex.net/i?id=258065096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4013558" cy="267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Крыло бабочки</a:t>
            </a:r>
            <a:endParaRPr lang="ru-RU" dirty="0"/>
          </a:p>
        </p:txBody>
      </p:sp>
      <p:pic>
        <p:nvPicPr>
          <p:cNvPr id="28674" name="Picture 2" descr="http://im4-tub-ru.yandex.net/i?id=252483383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86" y="1844824"/>
            <a:ext cx="3341171" cy="2088232"/>
          </a:xfrm>
          <a:prstGeom prst="rect">
            <a:avLst/>
          </a:prstGeom>
          <a:noFill/>
        </p:spPr>
      </p:pic>
      <p:pic>
        <p:nvPicPr>
          <p:cNvPr id="28676" name="Picture 4" descr="http://im7-tub-ru.yandex.net/i?id=144458162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2683498" cy="1872208"/>
          </a:xfrm>
          <a:prstGeom prst="rect">
            <a:avLst/>
          </a:prstGeom>
          <a:noFill/>
        </p:spPr>
      </p:pic>
      <p:pic>
        <p:nvPicPr>
          <p:cNvPr id="28678" name="Picture 6" descr="http://im3-tub-ru.yandex.net/i?id=81588392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2880320" cy="2160240"/>
          </a:xfrm>
          <a:prstGeom prst="rect">
            <a:avLst/>
          </a:prstGeom>
          <a:noFill/>
        </p:spPr>
      </p:pic>
      <p:pic>
        <p:nvPicPr>
          <p:cNvPr id="28680" name="Picture 8" descr="http://im4-tub-ru.yandex.net/i?id=304100521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482" y="4402348"/>
            <a:ext cx="3035462" cy="205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Гнёзда ласточек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013176"/>
            <a:ext cx="3456384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Гнездо деревенской </a:t>
            </a:r>
            <a:r>
              <a:rPr lang="ru-RU" dirty="0" err="1" smtClean="0"/>
              <a:t>ласточки-чаша</a:t>
            </a:r>
            <a:r>
              <a:rPr lang="ru-RU" dirty="0" smtClean="0"/>
              <a:t> ( строит внутри)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013176"/>
            <a:ext cx="3095326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Гнездо городской </a:t>
            </a:r>
            <a:r>
              <a:rPr lang="ru-RU" dirty="0" err="1" smtClean="0"/>
              <a:t>ласточки-шар</a:t>
            </a:r>
            <a:r>
              <a:rPr lang="ru-RU" dirty="0" smtClean="0"/>
              <a:t> (строит снаружи)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    Деревенской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    Городской</a:t>
            </a:r>
            <a:endParaRPr lang="ru-RU" dirty="0"/>
          </a:p>
        </p:txBody>
      </p:sp>
      <p:pic>
        <p:nvPicPr>
          <p:cNvPr id="7" name="Рисунок 6" descr="http://ornithology.su/books/item/f00/s00/z0000034/pic/00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8"/>
            <a:ext cx="3024336" cy="23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376433977-2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456384" cy="249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голос иволги</a:t>
            </a:r>
            <a:endParaRPr lang="ru-RU" dirty="0"/>
          </a:p>
        </p:txBody>
      </p:sp>
      <p:pic>
        <p:nvPicPr>
          <p:cNvPr id="32770" name="Picture 2" descr="http://im7-tub-ru.yandex.net/i?id=114034123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16424" cy="2806194"/>
          </a:xfrm>
          <a:prstGeom prst="rect">
            <a:avLst/>
          </a:prstGeom>
          <a:noFill/>
        </p:spPr>
      </p:pic>
      <p:pic>
        <p:nvPicPr>
          <p:cNvPr id="32772" name="Picture 4" descr="http://leesbirdblog.files.wordpress.com/2009/08/158-indian-golden-oriole-oriolus-kundoo-c2a9wiki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352175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9888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Под следами жизнедеятельности обычно понимают: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1)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следы передвижения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- отпечатки лап и других частей тела (хвост, брюхо),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сломанные кустарники, набитые тропы,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посорка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(мусор) от передвижения зверей по ветвям. </a:t>
            </a:r>
          </a:p>
          <a:p>
            <a:endParaRPr lang="ru-RU" dirty="0"/>
          </a:p>
        </p:txBody>
      </p:sp>
      <p:pic>
        <p:nvPicPr>
          <p:cNvPr id="5" name="Picture 2" descr="C:\Users\Лида\Downloads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626" y="1772816"/>
            <a:ext cx="3688730" cy="2448272"/>
          </a:xfrm>
          <a:prstGeom prst="rect">
            <a:avLst/>
          </a:prstGeom>
          <a:noFill/>
        </p:spPr>
      </p:pic>
      <p:pic>
        <p:nvPicPr>
          <p:cNvPr id="5122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3" name="Picture 3" descr="C:\Users\Лида\Downloads\kdr088006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812" y="4592953"/>
            <a:ext cx="2491452" cy="1644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520440" cy="45693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2) </a:t>
            </a:r>
            <a:r>
              <a:rPr lang="ru-RU" b="1" dirty="0" smtClean="0"/>
              <a:t>следы кормовой деятельности </a:t>
            </a:r>
            <a:r>
              <a:rPr lang="ru-RU" dirty="0" smtClean="0"/>
              <a:t>– ос-</a:t>
            </a:r>
          </a:p>
          <a:p>
            <a:r>
              <a:rPr lang="ru-RU" dirty="0" smtClean="0"/>
              <a:t>татки и запасы пищи, </a:t>
            </a:r>
            <a:r>
              <a:rPr lang="ru-RU" dirty="0" err="1" smtClean="0"/>
              <a:t>покопки</a:t>
            </a:r>
            <a:r>
              <a:rPr lang="ru-RU" dirty="0" smtClean="0"/>
              <a:t> в снегу, </a:t>
            </a:r>
          </a:p>
          <a:p>
            <a:r>
              <a:rPr lang="ru-RU" dirty="0" smtClean="0"/>
              <a:t>следы поиска пищи, кормовые столики, </a:t>
            </a:r>
            <a:r>
              <a:rPr lang="ru-RU" dirty="0" err="1" smtClean="0"/>
              <a:t>обкусы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заломы растений, следы преследования и </a:t>
            </a:r>
          </a:p>
          <a:p>
            <a:r>
              <a:rPr lang="ru-RU" dirty="0" smtClean="0"/>
              <a:t>перетаскивания добычи и др.; </a:t>
            </a:r>
          </a:p>
          <a:p>
            <a:endParaRPr lang="ru-RU" dirty="0"/>
          </a:p>
        </p:txBody>
      </p:sp>
      <p:pic>
        <p:nvPicPr>
          <p:cNvPr id="4097" name="Picture 1" descr="C:\Users\Лида\Downloads\1122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3968814" cy="2538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3) </a:t>
            </a:r>
            <a:r>
              <a:rPr lang="ru-RU" b="1" dirty="0" smtClean="0"/>
              <a:t>следы, связанные с устройством </a:t>
            </a:r>
          </a:p>
          <a:p>
            <a:r>
              <a:rPr lang="ru-RU" b="1" dirty="0" smtClean="0"/>
              <a:t>убежища </a:t>
            </a:r>
            <a:r>
              <a:rPr lang="ru-RU" dirty="0" smtClean="0"/>
              <a:t>– норы, логова, лежки, ходы под </a:t>
            </a:r>
          </a:p>
          <a:p>
            <a:r>
              <a:rPr lang="ru-RU" dirty="0" smtClean="0"/>
              <a:t>снегом и пр.; </a:t>
            </a:r>
          </a:p>
          <a:p>
            <a:endParaRPr lang="ru-RU" dirty="0"/>
          </a:p>
        </p:txBody>
      </p:sp>
      <p:pic>
        <p:nvPicPr>
          <p:cNvPr id="3073" name="Picture 1" descr="C:\Users\Лида\Downloads\0b0e44635c9ab169dc30f18b5506eb3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770" y="2060849"/>
            <a:ext cx="401460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4) следы жизненных отправлений – </a:t>
            </a:r>
          </a:p>
          <a:p>
            <a:r>
              <a:rPr lang="ru-RU" dirty="0" smtClean="0"/>
              <a:t>экскременты, мочевые точки, следы линьки </a:t>
            </a:r>
          </a:p>
          <a:p>
            <a:r>
              <a:rPr lang="ru-RU" dirty="0" smtClean="0"/>
              <a:t>и ухаживания за волосяным покровом; </a:t>
            </a:r>
          </a:p>
          <a:p>
            <a:endParaRPr lang="ru-RU" dirty="0"/>
          </a:p>
        </p:txBody>
      </p:sp>
      <p:pic>
        <p:nvPicPr>
          <p:cNvPr id="1027" name="Picture 3" descr="C:\Users\Лида\Downloads\i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50" y="2060848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5) информационные следы </a:t>
            </a:r>
            <a:r>
              <a:rPr lang="ru-RU" dirty="0" smtClean="0"/>
              <a:t>– </a:t>
            </a:r>
            <a:r>
              <a:rPr lang="ru-RU" dirty="0" err="1" smtClean="0"/>
              <a:t>следы</a:t>
            </a:r>
            <a:r>
              <a:rPr lang="ru-RU" dirty="0" smtClean="0"/>
              <a:t> </a:t>
            </a:r>
            <a:r>
              <a:rPr lang="ru-RU" dirty="0" err="1" smtClean="0"/>
              <a:t>пе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редачи</a:t>
            </a:r>
            <a:r>
              <a:rPr lang="ru-RU" dirty="0" smtClean="0"/>
              <a:t> информации, указывающие на </a:t>
            </a:r>
            <a:r>
              <a:rPr lang="ru-RU" dirty="0" err="1" smtClean="0"/>
              <a:t>заня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тость</a:t>
            </a:r>
            <a:r>
              <a:rPr lang="ru-RU" dirty="0" smtClean="0"/>
              <a:t> территории – царапины и </a:t>
            </a:r>
            <a:r>
              <a:rPr lang="ru-RU" dirty="0" err="1" smtClean="0"/>
              <a:t>закусы</a:t>
            </a:r>
            <a:r>
              <a:rPr lang="ru-RU" dirty="0" smtClean="0"/>
              <a:t> на деревьях или земле, выделения мускусных </a:t>
            </a:r>
          </a:p>
          <a:p>
            <a:r>
              <a:rPr lang="ru-RU" dirty="0" smtClean="0"/>
              <a:t>желез, звуковые сигналы. </a:t>
            </a:r>
          </a:p>
          <a:p>
            <a:endParaRPr lang="ru-RU" dirty="0"/>
          </a:p>
        </p:txBody>
      </p:sp>
      <p:pic>
        <p:nvPicPr>
          <p:cNvPr id="2049" name="Picture 1" descr="C:\Users\Лида\Downloads\i (1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3148806"/>
            <a:ext cx="3731691" cy="186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Останки животных</a:t>
            </a:r>
            <a:endParaRPr lang="ru-RU" dirty="0"/>
          </a:p>
        </p:txBody>
      </p:sp>
      <p:pic>
        <p:nvPicPr>
          <p:cNvPr id="19458" name="Picture 2" descr="C:\Users\Лида\Downloads\i (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700808"/>
            <a:ext cx="2976331" cy="2232248"/>
          </a:xfrm>
          <a:prstGeom prst="rect">
            <a:avLst/>
          </a:prstGeom>
          <a:noFill/>
        </p:spPr>
      </p:pic>
      <p:pic>
        <p:nvPicPr>
          <p:cNvPr id="19459" name="Picture 3" descr="C:\Users\Лида\Downloads\Skull_of_a_ha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4054" y="3933056"/>
            <a:ext cx="420023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Кто погрыз шишки</a:t>
            </a:r>
            <a:endParaRPr lang="ru-RU" dirty="0"/>
          </a:p>
        </p:txBody>
      </p:sp>
      <p:pic>
        <p:nvPicPr>
          <p:cNvPr id="5" name="Рисунок 4" descr="http://www.darwin.museum.ru/expos/ecowalk/pic/losostrov/%D1%88%D0%B8%D1%88%D0%BA%D0%B8-%D1%80%D0%B0%D0%B7%D0%BD%D1%8B%D0%B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51720" y="4473898"/>
            <a:ext cx="5184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Еловые шишки, из которых извлекались семена разными зверями и птицами: а, б - белкой; в, г - лесными мышами;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большим пестрым дятлом.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Погрызы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бобра</a:t>
            </a:r>
            <a:endParaRPr lang="ru-RU" sz="4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зайца</a:t>
            </a:r>
            <a:endParaRPr lang="ru-RU" sz="4800" dirty="0"/>
          </a:p>
        </p:txBody>
      </p:sp>
      <p:pic>
        <p:nvPicPr>
          <p:cNvPr id="21506" name="Picture 2" descr="C:\Users\Лида\Downloads\i (1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475352" cy="1642933"/>
          </a:xfrm>
          <a:prstGeom prst="rect">
            <a:avLst/>
          </a:prstGeom>
          <a:noFill/>
        </p:spPr>
      </p:pic>
      <p:pic>
        <p:nvPicPr>
          <p:cNvPr id="21507" name="Picture 3" descr="C:\Users\Лида\Downloads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376264" cy="1782198"/>
          </a:xfrm>
          <a:prstGeom prst="rect">
            <a:avLst/>
          </a:prstGeom>
          <a:noFill/>
        </p:spPr>
      </p:pic>
      <p:pic>
        <p:nvPicPr>
          <p:cNvPr id="13" name="Содержимое 12" descr="http://piterhunt.ru/Library/sled_v_prirode/im1/72.gif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086" y="2060848"/>
            <a:ext cx="3158257" cy="25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</TotalTime>
  <Words>259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Изучение  многообразия животных по следам их жизнедеятельности (по объектам природной части краеведческого музея) </vt:lpstr>
      <vt:lpstr>Под следами жизнедеятельности обычно понимают:  </vt:lpstr>
      <vt:lpstr>Слайд 3</vt:lpstr>
      <vt:lpstr>Слайд 4</vt:lpstr>
      <vt:lpstr>Слайд 5</vt:lpstr>
      <vt:lpstr>Слайд 6</vt:lpstr>
      <vt:lpstr>     Останки животных</vt:lpstr>
      <vt:lpstr>      Кто погрыз шишки</vt:lpstr>
      <vt:lpstr>                  Погрызы   </vt:lpstr>
      <vt:lpstr>                   Помёт</vt:lpstr>
      <vt:lpstr>               Рога лося</vt:lpstr>
      <vt:lpstr>                  черепа</vt:lpstr>
      <vt:lpstr>                  следы</vt:lpstr>
      <vt:lpstr>Как различить след волка от следа собаки</vt:lpstr>
      <vt:lpstr>          Следы медведя</vt:lpstr>
      <vt:lpstr>      Шкурка стрекозы</vt:lpstr>
      <vt:lpstr>         Крыло бабочки</vt:lpstr>
      <vt:lpstr>            Гнёзда ласточек</vt:lpstr>
      <vt:lpstr>           голос иволги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 многообразия животных по следам их жизнедеятельности (по объектам природной части краеведческого музея)</dc:title>
  <dc:creator>Лида</dc:creator>
  <cp:lastModifiedBy>Лида</cp:lastModifiedBy>
  <cp:revision>26</cp:revision>
  <dcterms:created xsi:type="dcterms:W3CDTF">2013-12-04T17:53:04Z</dcterms:created>
  <dcterms:modified xsi:type="dcterms:W3CDTF">2013-12-05T19:58:25Z</dcterms:modified>
</cp:coreProperties>
</file>