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sldIdLst>
    <p:sldId id="256" r:id="rId2"/>
    <p:sldId id="271" r:id="rId3"/>
    <p:sldId id="272" r:id="rId4"/>
    <p:sldId id="273" r:id="rId5"/>
    <p:sldId id="264" r:id="rId6"/>
    <p:sldId id="274" r:id="rId7"/>
    <p:sldId id="275" r:id="rId8"/>
    <p:sldId id="276" r:id="rId9"/>
    <p:sldId id="259" r:id="rId10"/>
    <p:sldId id="260" r:id="rId11"/>
    <p:sldId id="261" r:id="rId12"/>
    <p:sldId id="268" r:id="rId13"/>
    <p:sldId id="269" r:id="rId14"/>
    <p:sldId id="270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7708-D942-4AA5-8AFB-79CA4642CB7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9E4-D63B-4C36-A324-A5DE93CBD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7708-D942-4AA5-8AFB-79CA4642CB7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9E4-D63B-4C36-A324-A5DE93CBD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7708-D942-4AA5-8AFB-79CA4642CB7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9E4-D63B-4C36-A324-A5DE93CBD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7708-D942-4AA5-8AFB-79CA4642CB7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9E4-D63B-4C36-A324-A5DE93CBD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7708-D942-4AA5-8AFB-79CA4642CB7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9E4-D63B-4C36-A324-A5DE93CBD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7708-D942-4AA5-8AFB-79CA4642CB7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9E4-D63B-4C36-A324-A5DE93CBD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7708-D942-4AA5-8AFB-79CA4642CB7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9E4-D63B-4C36-A324-A5DE93CBD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7708-D942-4AA5-8AFB-79CA4642CB7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9E4-D63B-4C36-A324-A5DE93CBD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7708-D942-4AA5-8AFB-79CA4642CB7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9E4-D63B-4C36-A324-A5DE93CBD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7708-D942-4AA5-8AFB-79CA4642CB7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9E4-D63B-4C36-A324-A5DE93CBD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7708-D942-4AA5-8AFB-79CA4642CB7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9E4-D63B-4C36-A324-A5DE93CBD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7708-D942-4AA5-8AFB-79CA4642CB7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B89E4-D63B-4C36-A324-A5DE93CBD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114300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День птиц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072074"/>
            <a:ext cx="8305800" cy="12858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Двинина Елена Владимировна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учитель МКОУ Рыбковской СОШ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Сафоновского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района Смоленской области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 descr="F:\ПТИЦЫ\картинки\вес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485778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«Птичьи профессии»</a:t>
            </a:r>
            <a:br>
              <a:rPr lang="ru-RU" sz="6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6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171450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/>
              <a:t>Узнайте птиц по характерному   признаку, по их делам.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17145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Птица </a:t>
            </a:r>
            <a:r>
              <a:rPr lang="ru-RU" sz="26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рыболов               соловей</a:t>
            </a:r>
            <a:endParaRPr lang="ru-RU" sz="26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marL="0" lvl="0" indent="17145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Птица </a:t>
            </a:r>
            <a:r>
              <a:rPr lang="ru-RU" sz="26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плотник                ласточка</a:t>
            </a:r>
            <a:endParaRPr lang="ru-RU" sz="26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marL="0" lvl="0" indent="17145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Лесная кошка                      поползень</a:t>
            </a:r>
            <a:endParaRPr lang="ru-RU" sz="26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marL="0" lvl="0" indent="17145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Птица </a:t>
            </a:r>
            <a:r>
              <a:rPr lang="ru-RU" sz="26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строитель  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баклан</a:t>
            </a:r>
            <a:endParaRPr lang="ru-RU" sz="26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17145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Птица </a:t>
            </a:r>
            <a:r>
              <a:rPr lang="ru-RU" sz="26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акробат                 иволга</a:t>
            </a:r>
            <a:endParaRPr lang="ru-RU" sz="26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marL="0" lvl="0" indent="17145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Пернатый солист                 кукушка</a:t>
            </a:r>
            <a:endParaRPr lang="ru-RU" sz="26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marL="0" lvl="0" indent="17145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Ночной хищник                    дятел</a:t>
            </a:r>
            <a:endParaRPr lang="ru-RU" sz="26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17145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Легкомысленная мамаша    сова</a:t>
            </a:r>
            <a:endParaRPr lang="ru-RU" sz="2600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643438" y="2714620"/>
            <a:ext cx="150019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14810" y="3500438"/>
            <a:ext cx="200026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929190" y="3143248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857752" y="3500438"/>
            <a:ext cx="135732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4393405" y="3178967"/>
            <a:ext cx="200026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72000" y="5072074"/>
            <a:ext cx="192882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4429124" y="3214686"/>
            <a:ext cx="2000264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214942" y="4714884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Девочка устроила столовые для птиц. Во д</a:t>
            </a:r>
            <a:r>
              <a:rPr lang="ru-RU" b="1" dirty="0" smtClean="0"/>
              <a:t>вор она</a:t>
            </a:r>
            <a:r>
              <a:rPr lang="ru-RU" dirty="0" smtClean="0"/>
              <a:t> вышла, убрала в углу му</a:t>
            </a:r>
            <a:r>
              <a:rPr lang="ru-RU" b="1" dirty="0" smtClean="0"/>
              <a:t>сор</a:t>
            </a:r>
            <a:r>
              <a:rPr lang="ru-RU" dirty="0" smtClean="0"/>
              <a:t>. </a:t>
            </a:r>
            <a:r>
              <a:rPr lang="ru-RU" b="1" dirty="0" smtClean="0"/>
              <a:t>Ока</a:t>
            </a:r>
            <a:r>
              <a:rPr lang="ru-RU" dirty="0" smtClean="0"/>
              <a:t>залось, тут удобное, вооб</a:t>
            </a:r>
            <a:r>
              <a:rPr lang="ru-RU" b="1" dirty="0" smtClean="0"/>
              <a:t>ще</a:t>
            </a:r>
            <a:r>
              <a:rPr lang="ru-RU" dirty="0" smtClean="0"/>
              <a:t> </a:t>
            </a:r>
            <a:r>
              <a:rPr lang="ru-RU" b="1" dirty="0" smtClean="0"/>
              <a:t>гол</a:t>
            </a:r>
            <a:r>
              <a:rPr lang="ru-RU" dirty="0" smtClean="0"/>
              <a:t>ое место. Кормила здесь крупных птиц колба</a:t>
            </a:r>
            <a:r>
              <a:rPr lang="ru-RU" b="1" dirty="0" smtClean="0"/>
              <a:t>сой</a:t>
            </a:r>
            <a:r>
              <a:rPr lang="ru-RU" dirty="0" smtClean="0"/>
              <a:t>, </a:t>
            </a:r>
            <a:r>
              <a:rPr lang="ru-RU" b="1" dirty="0" smtClean="0"/>
              <a:t>ка</a:t>
            </a:r>
            <a:r>
              <a:rPr lang="ru-RU" dirty="0" smtClean="0"/>
              <a:t>шей. Другая столовая – вы</a:t>
            </a:r>
            <a:r>
              <a:rPr lang="ru-RU" b="1" dirty="0" smtClean="0"/>
              <a:t>соко</a:t>
            </a:r>
            <a:r>
              <a:rPr lang="ru-RU" dirty="0" smtClean="0"/>
              <a:t>, </a:t>
            </a:r>
            <a:r>
              <a:rPr lang="ru-RU" b="1" dirty="0" smtClean="0"/>
              <a:t>л</a:t>
            </a:r>
            <a:r>
              <a:rPr lang="ru-RU" dirty="0" smtClean="0"/>
              <a:t>учше для мелких птичек</a:t>
            </a:r>
            <a:r>
              <a:rPr lang="ru-RU" b="1" dirty="0" smtClean="0"/>
              <a:t>,</a:t>
            </a:r>
            <a:r>
              <a:rPr lang="ru-RU" dirty="0" smtClean="0"/>
              <a:t> а над ней – ветки дерева. Только надо прибегать </a:t>
            </a:r>
            <a:r>
              <a:rPr lang="ru-RU" b="1" dirty="0" smtClean="0"/>
              <a:t>к</a:t>
            </a:r>
            <a:r>
              <a:rPr lang="ru-RU" dirty="0" smtClean="0"/>
              <a:t> </a:t>
            </a:r>
            <a:r>
              <a:rPr lang="ru-RU" b="1" dirty="0" smtClean="0"/>
              <a:t>лест</a:t>
            </a:r>
            <a:r>
              <a:rPr lang="ru-RU" dirty="0" smtClean="0"/>
              <a:t>нице, ина</a:t>
            </a:r>
            <a:r>
              <a:rPr lang="ru-RU" b="1" dirty="0" smtClean="0"/>
              <a:t>че</a:t>
            </a:r>
            <a:r>
              <a:rPr lang="ru-RU" dirty="0" smtClean="0"/>
              <a:t> </a:t>
            </a:r>
            <a:r>
              <a:rPr lang="ru-RU" b="1" dirty="0" smtClean="0"/>
              <a:t>четка</a:t>
            </a:r>
            <a:r>
              <a:rPr lang="ru-RU" dirty="0" smtClean="0"/>
              <a:t>я подкормка не получится, кормушку не достать.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«Семь птиц»</a:t>
            </a:r>
            <a:r>
              <a:rPr lang="ru-RU" sz="6700" dirty="0" smtClean="0"/>
              <a:t/>
            </a:r>
            <a:br>
              <a:rPr lang="ru-RU" sz="6700" dirty="0" smtClean="0"/>
            </a:br>
            <a:endParaRPr lang="ru-RU" sz="6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«Барометр природы»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1026" name="Picture 2" descr="C:\Documents and Settings\1\Мои документы\Загрузки\4\дожд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3429024" cy="3214710"/>
          </a:xfrm>
          <a:prstGeom prst="rect">
            <a:avLst/>
          </a:prstGeom>
          <a:noFill/>
        </p:spPr>
      </p:pic>
      <p:pic>
        <p:nvPicPr>
          <p:cNvPr id="1027" name="Picture 3" descr="C:\Documents and Settings\1\Мои документы\Загрузки\4\бур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00372"/>
            <a:ext cx="3895279" cy="3109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«Исторический»</a:t>
            </a:r>
            <a:br>
              <a:rPr lang="ru-RU" sz="6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Козодой</a:t>
            </a:r>
            <a:endParaRPr lang="ru-RU" dirty="0"/>
          </a:p>
        </p:txBody>
      </p:sp>
      <p:pic>
        <p:nvPicPr>
          <p:cNvPr id="2050" name="Picture 2" descr="C:\Documents and Settings\1\Мои документы\Загрузки\4\козод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00300"/>
            <a:ext cx="5786478" cy="3671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2492" y="1357298"/>
            <a:ext cx="7879016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внимание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источники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images</a:t>
            </a:r>
            <a:r>
              <a:rPr lang="ru-RU" dirty="0" smtClean="0"/>
              <a:t>.</a:t>
            </a:r>
            <a:r>
              <a:rPr lang="en-US" dirty="0" err="1" smtClean="0"/>
              <a:t>yandex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/</a:t>
            </a:r>
            <a:r>
              <a:rPr lang="en-US" dirty="0" err="1" smtClean="0"/>
              <a:t>yandsearch</a:t>
            </a:r>
            <a:r>
              <a:rPr lang="ru-RU" dirty="0" smtClean="0"/>
              <a:t>?</a:t>
            </a:r>
            <a:r>
              <a:rPr lang="en-US" dirty="0" smtClean="0"/>
              <a:t>source</a:t>
            </a:r>
            <a:r>
              <a:rPr lang="ru-RU" dirty="0" smtClean="0"/>
              <a:t>=</a:t>
            </a:r>
            <a:r>
              <a:rPr lang="en-US" dirty="0" smtClean="0"/>
              <a:t>wiz</a:t>
            </a:r>
            <a:r>
              <a:rPr lang="ru-RU" dirty="0" smtClean="0"/>
              <a:t>&amp;</a:t>
            </a:r>
            <a:r>
              <a:rPr lang="en-US" dirty="0" smtClean="0"/>
              <a:t>text</a:t>
            </a:r>
            <a:r>
              <a:rPr lang="ru-RU" dirty="0" err="1" smtClean="0"/>
              <a:t>=фото</a:t>
            </a:r>
            <a:r>
              <a:rPr lang="ru-RU" dirty="0" smtClean="0"/>
              <a:t> </a:t>
            </a:r>
            <a:r>
              <a:rPr lang="ru-RU" dirty="0" err="1" smtClean="0"/>
              <a:t>грача&amp;</a:t>
            </a:r>
            <a:r>
              <a:rPr lang="en-US" dirty="0" err="1" smtClean="0"/>
              <a:t>noreask</a:t>
            </a:r>
            <a:r>
              <a:rPr lang="ru-RU" dirty="0" smtClean="0"/>
              <a:t>=</a:t>
            </a:r>
          </a:p>
          <a:p>
            <a:r>
              <a:rPr lang="ru-RU" dirty="0" smtClean="0"/>
              <a:t>http://images.yandex.ru/yandsearch?text=фото </a:t>
            </a:r>
            <a:r>
              <a:rPr lang="ru-RU" dirty="0" err="1" smtClean="0"/>
              <a:t>тетерева&amp;pos=</a:t>
            </a:r>
            <a:endParaRPr lang="ru-RU" dirty="0" smtClean="0"/>
          </a:p>
          <a:p>
            <a:r>
              <a:rPr lang="en-US" dirty="0" smtClean="0"/>
              <a:t>mages.yandex.ru/</a:t>
            </a:r>
            <a:r>
              <a:rPr lang="en-US" dirty="0" err="1" smtClean="0"/>
              <a:t>yandsearch?text</a:t>
            </a:r>
            <a:r>
              <a:rPr lang="en-US" dirty="0" smtClean="0"/>
              <a:t>=</a:t>
            </a:r>
            <a:r>
              <a:rPr lang="ru-RU" dirty="0" smtClean="0"/>
              <a:t>фото клеста</a:t>
            </a:r>
            <a:r>
              <a:rPr lang="en-US" dirty="0" smtClean="0"/>
              <a:t>&amp;</a:t>
            </a:r>
            <a:r>
              <a:rPr lang="en-US" dirty="0" err="1" smtClean="0"/>
              <a:t>ui</a:t>
            </a:r>
            <a:endParaRPr lang="ru-RU" dirty="0" smtClean="0"/>
          </a:p>
          <a:p>
            <a:r>
              <a:rPr lang="ru-RU" dirty="0" smtClean="0"/>
              <a:t>http://images.yandex.ru/yandsearch?text=фото королёк&amp;pos=1</a:t>
            </a:r>
          </a:p>
          <a:p>
            <a:r>
              <a:rPr lang="ru-RU" dirty="0" err="1" smtClean="0"/>
              <a:t>mages.yandex.ru</a:t>
            </a:r>
            <a:r>
              <a:rPr lang="ru-RU" dirty="0" smtClean="0"/>
              <a:t>/</a:t>
            </a:r>
            <a:r>
              <a:rPr lang="ru-RU" dirty="0" err="1" smtClean="0"/>
              <a:t>yandsearch?text=фото</a:t>
            </a:r>
            <a:r>
              <a:rPr lang="ru-RU" dirty="0" smtClean="0"/>
              <a:t> белая куропатка&amp;pos=1</a:t>
            </a:r>
          </a:p>
          <a:p>
            <a:r>
              <a:rPr lang="ru-RU" dirty="0" err="1" smtClean="0"/>
              <a:t>mages.yandex.ru</a:t>
            </a:r>
            <a:r>
              <a:rPr lang="ru-RU" dirty="0" smtClean="0"/>
              <a:t>/</a:t>
            </a:r>
            <a:r>
              <a:rPr lang="ru-RU" dirty="0" err="1" smtClean="0"/>
              <a:t>yandsearch?text=самка</a:t>
            </a:r>
            <a:r>
              <a:rPr lang="ru-RU" dirty="0" smtClean="0"/>
              <a:t> и самец </a:t>
            </a:r>
            <a:r>
              <a:rPr lang="ru-RU" dirty="0" err="1" smtClean="0"/>
              <a:t>клеста&amp;</a:t>
            </a:r>
            <a:endParaRPr lang="ru-RU" dirty="0" smtClean="0"/>
          </a:p>
          <a:p>
            <a:r>
              <a:rPr lang="ru-RU" dirty="0" err="1" smtClean="0"/>
              <a:t>mages.yandex.ru</a:t>
            </a:r>
            <a:r>
              <a:rPr lang="ru-RU" dirty="0" smtClean="0"/>
              <a:t>/</a:t>
            </a:r>
            <a:r>
              <a:rPr lang="ru-RU" dirty="0" err="1" smtClean="0"/>
              <a:t>yandsearch?source=wiz&amp;text=фото</a:t>
            </a:r>
            <a:r>
              <a:rPr lang="ru-RU" dirty="0" smtClean="0"/>
              <a:t> береговая </a:t>
            </a:r>
            <a:r>
              <a:rPr lang="ru-RU" dirty="0" err="1" smtClean="0"/>
              <a:t>ласточка&amp;noreask</a:t>
            </a:r>
            <a:endParaRPr lang="ru-RU" dirty="0" smtClean="0"/>
          </a:p>
          <a:p>
            <a:r>
              <a:rPr lang="en-US" dirty="0" smtClean="0"/>
              <a:t>http://images.yandex.ru/yandsearch?text=</a:t>
            </a:r>
            <a:r>
              <a:rPr lang="ru-RU" dirty="0" smtClean="0"/>
              <a:t>щурка фото</a:t>
            </a:r>
            <a:r>
              <a:rPr lang="en-US" dirty="0" smtClean="0"/>
              <a:t>&amp;pos=0&amp;uinfo=sw-1007-sh-62</a:t>
            </a:r>
            <a:endParaRPr lang="ru-RU" dirty="0" smtClean="0"/>
          </a:p>
          <a:p>
            <a:r>
              <a:rPr lang="en-US" dirty="0" smtClean="0"/>
              <a:t>mages.yandex.ru/</a:t>
            </a:r>
            <a:r>
              <a:rPr lang="en-US" dirty="0" err="1" smtClean="0"/>
              <a:t>yandsearch?p</a:t>
            </a:r>
            <a:r>
              <a:rPr lang="en-US" dirty="0" smtClean="0"/>
              <a:t>=1&amp;text=</a:t>
            </a:r>
            <a:r>
              <a:rPr lang="ru-RU" dirty="0" smtClean="0"/>
              <a:t>зимородок фото</a:t>
            </a:r>
            <a:r>
              <a:rPr lang="en-US" dirty="0" smtClean="0"/>
              <a:t>&amp;pos=58&amp;</a:t>
            </a:r>
            <a:endParaRPr lang="ru-RU" dirty="0" smtClean="0"/>
          </a:p>
          <a:p>
            <a:r>
              <a:rPr lang="en-US" dirty="0" smtClean="0"/>
              <a:t>mages.yandex.ru/</a:t>
            </a:r>
            <a:r>
              <a:rPr lang="en-US" dirty="0" err="1" smtClean="0"/>
              <a:t>yandsearch?source</a:t>
            </a:r>
            <a:r>
              <a:rPr lang="en-US" dirty="0" smtClean="0"/>
              <a:t>=</a:t>
            </a:r>
            <a:r>
              <a:rPr lang="en-US" dirty="0" err="1" smtClean="0"/>
              <a:t>wiz&amp;text</a:t>
            </a:r>
            <a:r>
              <a:rPr lang="en-US" dirty="0" smtClean="0"/>
              <a:t>=</a:t>
            </a:r>
            <a:r>
              <a:rPr lang="ru-RU" dirty="0" smtClean="0"/>
              <a:t>фото сова</a:t>
            </a:r>
            <a:r>
              <a:rPr lang="en-US" dirty="0" smtClean="0"/>
              <a:t>&amp;</a:t>
            </a:r>
            <a:r>
              <a:rPr lang="en-US" dirty="0" err="1" smtClean="0"/>
              <a:t>norea</a:t>
            </a:r>
            <a:endParaRPr lang="ru-RU" dirty="0" smtClean="0"/>
          </a:p>
          <a:p>
            <a:r>
              <a:rPr lang="en-US" dirty="0" smtClean="0"/>
              <a:t>http://images.yandex.ru/yandsearch?source=wiz&amp;text=</a:t>
            </a:r>
            <a:r>
              <a:rPr lang="en-US" dirty="0" err="1" smtClean="0"/>
              <a:t>фото</a:t>
            </a:r>
            <a:r>
              <a:rPr lang="en-US" dirty="0" smtClean="0"/>
              <a:t> </a:t>
            </a:r>
            <a:r>
              <a:rPr lang="en-US" dirty="0" err="1" smtClean="0"/>
              <a:t>козодой&amp;noreask</a:t>
            </a:r>
            <a:endParaRPr lang="ru-RU" dirty="0" smtClean="0"/>
          </a:p>
          <a:p>
            <a:r>
              <a:rPr lang="en-US" dirty="0" smtClean="0"/>
              <a:t>mages.yandex.ru/</a:t>
            </a:r>
            <a:r>
              <a:rPr lang="en-US" dirty="0" err="1" smtClean="0"/>
              <a:t>yandsearch?text</a:t>
            </a:r>
            <a:r>
              <a:rPr lang="en-US" dirty="0" smtClean="0"/>
              <a:t>=</a:t>
            </a:r>
            <a:r>
              <a:rPr lang="en-US" dirty="0" err="1" smtClean="0"/>
              <a:t>фото</a:t>
            </a:r>
            <a:r>
              <a:rPr lang="en-US" dirty="0" smtClean="0"/>
              <a:t> </a:t>
            </a:r>
            <a:r>
              <a:rPr lang="en-US" dirty="0" err="1" smtClean="0"/>
              <a:t>синица&amp;img_url</a:t>
            </a:r>
            <a:r>
              <a:rPr lang="en-US" dirty="0" smtClean="0"/>
              <a:t>=http%3A%2</a:t>
            </a:r>
            <a:endParaRPr lang="ru-RU" dirty="0" smtClean="0"/>
          </a:p>
          <a:p>
            <a:r>
              <a:rPr lang="en-US" dirty="0" smtClean="0"/>
              <a:t>mages.yandex.ru/</a:t>
            </a:r>
            <a:r>
              <a:rPr lang="en-US" dirty="0" err="1" smtClean="0"/>
              <a:t>yandsearch?text</a:t>
            </a:r>
            <a:r>
              <a:rPr lang="en-US" dirty="0" smtClean="0"/>
              <a:t>=</a:t>
            </a:r>
            <a:r>
              <a:rPr lang="ru-RU" dirty="0" smtClean="0"/>
              <a:t>поползень фото</a:t>
            </a:r>
            <a:r>
              <a:rPr lang="en-US" dirty="0" smtClean="0"/>
              <a:t>&amp;</a:t>
            </a:r>
            <a:r>
              <a:rPr lang="en-US" dirty="0" err="1" smtClean="0"/>
              <a:t>img_url</a:t>
            </a:r>
            <a:r>
              <a:rPr lang="en-US" dirty="0" smtClean="0"/>
              <a:t>=http%3A%2F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«Разминка»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Грач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        Клест </a:t>
            </a:r>
            <a:endParaRPr lang="ru-RU" dirty="0"/>
          </a:p>
        </p:txBody>
      </p:sp>
      <p:pic>
        <p:nvPicPr>
          <p:cNvPr id="7" name="Picture 2" descr="C:\Documents and Settings\1\Мои документы\Загрузки\4\69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43116"/>
            <a:ext cx="4040188" cy="385765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404177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928670"/>
            <a:ext cx="4040188" cy="5429288"/>
          </a:xfrm>
        </p:spPr>
        <p:txBody>
          <a:bodyPr/>
          <a:lstStyle/>
          <a:p>
            <a:r>
              <a:rPr lang="ru-RU" dirty="0" smtClean="0"/>
              <a:t>    Тетерев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857232"/>
            <a:ext cx="4041775" cy="5500726"/>
          </a:xfrm>
        </p:spPr>
        <p:txBody>
          <a:bodyPr/>
          <a:lstStyle/>
          <a:p>
            <a:r>
              <a:rPr lang="ru-RU" dirty="0" smtClean="0"/>
              <a:t>         Королёк</a:t>
            </a:r>
            <a:endParaRPr lang="ru-RU" dirty="0"/>
          </a:p>
        </p:txBody>
      </p:sp>
      <p:pic>
        <p:nvPicPr>
          <p:cNvPr id="7" name="Picture 2" descr="C:\Documents and Settings\1\Мои документы\Загрузки\4\тетер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786214" cy="4786346"/>
          </a:xfrm>
          <a:prstGeom prst="rect">
            <a:avLst/>
          </a:prstGeom>
          <a:noFill/>
        </p:spPr>
      </p:pic>
      <p:pic>
        <p:nvPicPr>
          <p:cNvPr id="8" name="Picture 3" descr="C:\Documents and Settings\1\Мои документы\Загрузки\4\королё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409" y="1500174"/>
            <a:ext cx="4110433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Сорокопут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Белая куропатка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Documents and Settings\1\Мои документы\Загрузки\4\сорокопу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857632" cy="4633918"/>
          </a:xfrm>
          <a:prstGeom prst="rect">
            <a:avLst/>
          </a:prstGeom>
          <a:noFill/>
        </p:spPr>
      </p:pic>
      <p:pic>
        <p:nvPicPr>
          <p:cNvPr id="6" name="Picture 3" descr="C:\Documents and Settings\1\Мои документы\Загрузки\4\белая куропа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999551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Зимородок                                             Щурка</a:t>
            </a:r>
          </a:p>
          <a:p>
            <a:pPr lvl="0">
              <a:buNone/>
            </a:pPr>
            <a:r>
              <a:rPr lang="ru-RU" dirty="0" smtClean="0"/>
              <a:t>                                                      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                                    </a:t>
            </a:r>
          </a:p>
          <a:p>
            <a:pPr lvl="0">
              <a:buNone/>
            </a:pPr>
            <a:r>
              <a:rPr lang="ru-RU" dirty="0" smtClean="0"/>
              <a:t>                       Береговая ласточка</a:t>
            </a:r>
            <a:endParaRPr lang="ru-RU" dirty="0"/>
          </a:p>
        </p:txBody>
      </p:sp>
      <p:pic>
        <p:nvPicPr>
          <p:cNvPr id="2051" name="Picture 3" descr="C:\Documents and Settings\1\Мои документы\Загрузки\4\береговая ласт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143380"/>
            <a:ext cx="3071834" cy="2643206"/>
          </a:xfrm>
          <a:prstGeom prst="rect">
            <a:avLst/>
          </a:prstGeom>
          <a:noFill/>
        </p:spPr>
      </p:pic>
      <p:pic>
        <p:nvPicPr>
          <p:cNvPr id="2052" name="Picture 4" descr="C:\Documents and Settings\1\Мои документы\Загрузки\4\щурк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973782"/>
            <a:ext cx="3274040" cy="2383780"/>
          </a:xfrm>
          <a:prstGeom prst="rect">
            <a:avLst/>
          </a:prstGeom>
          <a:noFill/>
        </p:spPr>
      </p:pic>
      <p:pic>
        <p:nvPicPr>
          <p:cNvPr id="12" name="Picture 8" descr="C:\Documents and Settings\1\Мои документы\Загрузки\4\зимород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1003850"/>
            <a:ext cx="3458141" cy="242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/>
          <a:lstStyle/>
          <a:p>
            <a:r>
              <a:rPr lang="ru-RU" dirty="0" smtClean="0"/>
              <a:t>Стриж</a:t>
            </a:r>
            <a:endParaRPr lang="ru-RU" dirty="0"/>
          </a:p>
        </p:txBody>
      </p:sp>
      <p:pic>
        <p:nvPicPr>
          <p:cNvPr id="5" name="Picture 7" descr="C:\Documents and Settings\1\Мои документы\Загрузки\4\стри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714776" cy="471490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5411807"/>
          </a:xfrm>
        </p:spPr>
        <p:txBody>
          <a:bodyPr/>
          <a:lstStyle/>
          <a:p>
            <a:r>
              <a:rPr lang="ru-RU" dirty="0" smtClean="0"/>
              <a:t>Африканский страус</a:t>
            </a:r>
            <a:endParaRPr lang="ru-RU" dirty="0"/>
          </a:p>
        </p:txBody>
      </p:sp>
      <p:pic>
        <p:nvPicPr>
          <p:cNvPr id="8" name="Picture 2" descr="C:\Documents and Settings\1\Мои документы\Загрузки\4\стра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3012" y="1643050"/>
            <a:ext cx="419069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/>
          <a:lstStyle/>
          <a:p>
            <a:r>
              <a:rPr lang="ru-RU" dirty="0" smtClean="0"/>
              <a:t>Колибри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38600" cy="5340369"/>
          </a:xfrm>
        </p:spPr>
        <p:txBody>
          <a:bodyPr/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pic>
        <p:nvPicPr>
          <p:cNvPr id="5" name="Picture 3" descr="C:\Documents and Settings\1\Мои документы\Загрузки\4\колиб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857652" cy="4643470"/>
          </a:xfrm>
          <a:prstGeom prst="rect">
            <a:avLst/>
          </a:prstGeom>
          <a:noFill/>
        </p:spPr>
      </p:pic>
      <p:pic>
        <p:nvPicPr>
          <p:cNvPr id="6" name="Picture 4" descr="C:\Documents and Settings\1\Мои документы\Загрузки\4\с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371477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«Почтовый ящик»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4625989"/>
          </a:xfrm>
        </p:spPr>
        <p:txBody>
          <a:bodyPr/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4554551"/>
          </a:xfrm>
        </p:spPr>
        <p:txBody>
          <a:bodyPr/>
          <a:lstStyle/>
          <a:p>
            <a:r>
              <a:rPr lang="ru-RU" dirty="0" smtClean="0"/>
              <a:t>Поползень</a:t>
            </a:r>
            <a:endParaRPr lang="ru-RU" dirty="0"/>
          </a:p>
        </p:txBody>
      </p:sp>
      <p:pic>
        <p:nvPicPr>
          <p:cNvPr id="1026" name="Picture 2" descr="C:\Documents and Settings\1\Мои документы\Загрузки\4\си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3571900" cy="3714776"/>
          </a:xfrm>
          <a:prstGeom prst="rect">
            <a:avLst/>
          </a:prstGeom>
          <a:noFill/>
        </p:spPr>
      </p:pic>
      <p:pic>
        <p:nvPicPr>
          <p:cNvPr id="1027" name="Picture 3" descr="C:\Documents and Settings\1\Мои документы\Загрузки\4\пополз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407196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«Узнай, кто я!»</a:t>
            </a:r>
            <a:b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dirty="0" smtClean="0"/>
              <a:t>Команда «Соловьи» и «Синички»!</a:t>
            </a:r>
          </a:p>
          <a:p>
            <a:pPr algn="ctr">
              <a:buFontTx/>
              <a:buNone/>
            </a:pPr>
            <a:r>
              <a:rPr lang="ru-RU" b="1" dirty="0" smtClean="0"/>
              <a:t>   Попытайтесь узнать голос птицы и назвать её правильно.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244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День птиц</vt:lpstr>
      <vt:lpstr>«Разминка»</vt:lpstr>
      <vt:lpstr>Слайд 3</vt:lpstr>
      <vt:lpstr>Слайд 4</vt:lpstr>
      <vt:lpstr>Слайд 5</vt:lpstr>
      <vt:lpstr>Слайд 6</vt:lpstr>
      <vt:lpstr>Слайд 7</vt:lpstr>
      <vt:lpstr>«Почтовый ящик» </vt:lpstr>
      <vt:lpstr> «Узнай, кто я!» </vt:lpstr>
      <vt:lpstr> «Птичьи профессии» </vt:lpstr>
      <vt:lpstr> «Семь птиц» </vt:lpstr>
      <vt:lpstr> «Барометр природы» </vt:lpstr>
      <vt:lpstr> «Исторический»  </vt:lpstr>
      <vt:lpstr>Слайд 14</vt:lpstr>
      <vt:lpstr> источники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2013-04-22T06:23:18Z</dcterms:created>
  <dcterms:modified xsi:type="dcterms:W3CDTF">2014-10-12T08:51:55Z</dcterms:modified>
</cp:coreProperties>
</file>