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58" r:id="rId6"/>
    <p:sldId id="260" r:id="rId7"/>
    <p:sldId id="284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8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241F2-5278-4E2A-92B8-9F50391BB01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38C933-E48E-4D45-A436-4927604056AE}">
      <dgm:prSet phldrT="[Текст]"/>
      <dgm:spPr/>
      <dgm:t>
        <a:bodyPr/>
        <a:lstStyle/>
        <a:p>
          <a:r>
            <a:rPr lang="ru-RU" dirty="0" smtClean="0"/>
            <a:t>ЛИСТ</a:t>
          </a:r>
          <a:endParaRPr lang="ru-RU" dirty="0"/>
        </a:p>
      </dgm:t>
    </dgm:pt>
    <dgm:pt modelId="{4A232B15-CBF9-43E2-8845-DAC518AE5221}" type="parTrans" cxnId="{9610E5A1-7E1E-4F90-89C1-629D8148D592}">
      <dgm:prSet/>
      <dgm:spPr/>
      <dgm:t>
        <a:bodyPr/>
        <a:lstStyle/>
        <a:p>
          <a:endParaRPr lang="ru-RU"/>
        </a:p>
      </dgm:t>
    </dgm:pt>
    <dgm:pt modelId="{A573B3BA-483B-418D-AC73-C9B3A0EA7C95}" type="sibTrans" cxnId="{9610E5A1-7E1E-4F90-89C1-629D8148D592}">
      <dgm:prSet/>
      <dgm:spPr/>
      <dgm:t>
        <a:bodyPr/>
        <a:lstStyle/>
        <a:p>
          <a:endParaRPr lang="ru-RU"/>
        </a:p>
      </dgm:t>
    </dgm:pt>
    <dgm:pt modelId="{5868F052-F450-4A4A-9537-67F68310E3A0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Сидячий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7C7BC383-8B42-405F-BFFA-6E5B12DC4893}" type="parTrans" cxnId="{EC7A3156-A89C-4FA7-AEA1-6237DC51248A}">
      <dgm:prSet/>
      <dgm:spPr/>
      <dgm:t>
        <a:bodyPr/>
        <a:lstStyle/>
        <a:p>
          <a:endParaRPr lang="ru-RU"/>
        </a:p>
      </dgm:t>
    </dgm:pt>
    <dgm:pt modelId="{C3892497-5FBD-46B8-9381-5F01C56CBF81}" type="sibTrans" cxnId="{EC7A3156-A89C-4FA7-AEA1-6237DC51248A}">
      <dgm:prSet/>
      <dgm:spPr/>
      <dgm:t>
        <a:bodyPr/>
        <a:lstStyle/>
        <a:p>
          <a:endParaRPr lang="ru-RU"/>
        </a:p>
      </dgm:t>
    </dgm:pt>
    <dgm:pt modelId="{D782FAC6-EECE-4683-A4D4-8BC34FA42E7B}">
      <dgm:prSet phldrT="[Текст]"/>
      <dgm:spPr/>
      <dgm:t>
        <a:bodyPr/>
        <a:lstStyle/>
        <a:p>
          <a:r>
            <a:rPr lang="ru-RU" smtClean="0">
              <a:solidFill>
                <a:schemeClr val="accent3">
                  <a:lumMod val="50000"/>
                </a:schemeClr>
              </a:solidFill>
            </a:rPr>
            <a:t>Черешковый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F163378C-0457-4FA9-9FFA-1451A6DA6D24}" type="parTrans" cxnId="{D6C41F1D-EBC1-4446-A9E3-F8F9390DCA7E}">
      <dgm:prSet/>
      <dgm:spPr/>
      <dgm:t>
        <a:bodyPr/>
        <a:lstStyle/>
        <a:p>
          <a:endParaRPr lang="ru-RU"/>
        </a:p>
      </dgm:t>
    </dgm:pt>
    <dgm:pt modelId="{F52C90CC-DE75-4E47-8569-6ECCBEC6A9ED}" type="sibTrans" cxnId="{D6C41F1D-EBC1-4446-A9E3-F8F9390DCA7E}">
      <dgm:prSet/>
      <dgm:spPr/>
      <dgm:t>
        <a:bodyPr/>
        <a:lstStyle/>
        <a:p>
          <a:endParaRPr lang="ru-RU"/>
        </a:p>
      </dgm:t>
    </dgm:pt>
    <dgm:pt modelId="{647858D9-1ACC-4537-813C-7E69AF89F5E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Простой</a:t>
          </a:r>
          <a:r>
            <a:rPr lang="ru-RU" dirty="0" smtClean="0"/>
            <a:t> </a:t>
          </a:r>
          <a:endParaRPr lang="ru-RU" dirty="0"/>
        </a:p>
      </dgm:t>
    </dgm:pt>
    <dgm:pt modelId="{64827A7D-DDD3-4C65-88D8-284F273D9920}" type="parTrans" cxnId="{285E2941-A0FB-4A62-BEB7-E53781F1312E}">
      <dgm:prSet/>
      <dgm:spPr/>
      <dgm:t>
        <a:bodyPr/>
        <a:lstStyle/>
        <a:p>
          <a:endParaRPr lang="ru-RU"/>
        </a:p>
      </dgm:t>
    </dgm:pt>
    <dgm:pt modelId="{FC46CEB2-2931-4FA1-A442-FC62818E72EB}" type="sibTrans" cxnId="{285E2941-A0FB-4A62-BEB7-E53781F1312E}">
      <dgm:prSet/>
      <dgm:spPr/>
      <dgm:t>
        <a:bodyPr/>
        <a:lstStyle/>
        <a:p>
          <a:endParaRPr lang="ru-RU"/>
        </a:p>
      </dgm:t>
    </dgm:pt>
    <dgm:pt modelId="{CC9F5F70-178C-4336-BFC4-88DC58DA6337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Сложный</a:t>
          </a:r>
          <a:r>
            <a:rPr lang="ru-RU" dirty="0" smtClean="0"/>
            <a:t> </a:t>
          </a:r>
          <a:endParaRPr lang="ru-RU" dirty="0"/>
        </a:p>
      </dgm:t>
    </dgm:pt>
    <dgm:pt modelId="{4E5D06D1-DA9F-4485-A50D-458334B02DD2}" type="parTrans" cxnId="{93D65101-E591-4405-A7DE-36C08F6AB6C0}">
      <dgm:prSet/>
      <dgm:spPr/>
      <dgm:t>
        <a:bodyPr/>
        <a:lstStyle/>
        <a:p>
          <a:endParaRPr lang="ru-RU"/>
        </a:p>
      </dgm:t>
    </dgm:pt>
    <dgm:pt modelId="{3D6EEF57-698A-4390-BF4C-7E472BD5530A}" type="sibTrans" cxnId="{93D65101-E591-4405-A7DE-36C08F6AB6C0}">
      <dgm:prSet/>
      <dgm:spPr/>
      <dgm:t>
        <a:bodyPr/>
        <a:lstStyle/>
        <a:p>
          <a:endParaRPr lang="ru-RU"/>
        </a:p>
      </dgm:t>
    </dgm:pt>
    <dgm:pt modelId="{B184F7E7-E5DE-4C26-A4C7-C02188C88B49}" type="pres">
      <dgm:prSet presAssocID="{BCC241F2-5278-4E2A-92B8-9F50391BB0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DE91E9-AF70-4037-83F9-D6DA86A626C4}" type="pres">
      <dgm:prSet presAssocID="{BCC241F2-5278-4E2A-92B8-9F50391BB019}" presName="matrix" presStyleCnt="0"/>
      <dgm:spPr/>
    </dgm:pt>
    <dgm:pt modelId="{97CAA5FB-90B5-4675-B1B9-7153DC61E87B}" type="pres">
      <dgm:prSet presAssocID="{BCC241F2-5278-4E2A-92B8-9F50391BB019}" presName="tile1" presStyleLbl="node1" presStyleIdx="0" presStyleCnt="4" custLinFactNeighborX="-11111" custLinFactNeighborY="-6735"/>
      <dgm:spPr/>
      <dgm:t>
        <a:bodyPr/>
        <a:lstStyle/>
        <a:p>
          <a:endParaRPr lang="ru-RU"/>
        </a:p>
      </dgm:t>
    </dgm:pt>
    <dgm:pt modelId="{04505D6F-0F3D-4794-8716-119CF8005B9C}" type="pres">
      <dgm:prSet presAssocID="{BCC241F2-5278-4E2A-92B8-9F50391BB0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C1C0-0835-4F7F-813D-966F48D53DCE}" type="pres">
      <dgm:prSet presAssocID="{BCC241F2-5278-4E2A-92B8-9F50391BB019}" presName="tile2" presStyleLbl="node1" presStyleIdx="1" presStyleCnt="4"/>
      <dgm:spPr/>
      <dgm:t>
        <a:bodyPr/>
        <a:lstStyle/>
        <a:p>
          <a:endParaRPr lang="ru-RU"/>
        </a:p>
      </dgm:t>
    </dgm:pt>
    <dgm:pt modelId="{016731C0-0ECA-4D5C-BD4A-482EA0831585}" type="pres">
      <dgm:prSet presAssocID="{BCC241F2-5278-4E2A-92B8-9F50391BB0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A1A56-100D-45E1-9ED2-90EDC264E581}" type="pres">
      <dgm:prSet presAssocID="{BCC241F2-5278-4E2A-92B8-9F50391BB019}" presName="tile3" presStyleLbl="node1" presStyleIdx="2" presStyleCnt="4"/>
      <dgm:spPr/>
      <dgm:t>
        <a:bodyPr/>
        <a:lstStyle/>
        <a:p>
          <a:endParaRPr lang="ru-RU"/>
        </a:p>
      </dgm:t>
    </dgm:pt>
    <dgm:pt modelId="{5068726A-5792-42B9-B1ED-2A6329EF5BC5}" type="pres">
      <dgm:prSet presAssocID="{BCC241F2-5278-4E2A-92B8-9F50391BB0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37810-CBED-43BC-9C94-27636983A23D}" type="pres">
      <dgm:prSet presAssocID="{BCC241F2-5278-4E2A-92B8-9F50391BB019}" presName="tile4" presStyleLbl="node1" presStyleIdx="3" presStyleCnt="4"/>
      <dgm:spPr/>
      <dgm:t>
        <a:bodyPr/>
        <a:lstStyle/>
        <a:p>
          <a:endParaRPr lang="ru-RU"/>
        </a:p>
      </dgm:t>
    </dgm:pt>
    <dgm:pt modelId="{93F04401-C71D-4D80-A775-59EA46B75825}" type="pres">
      <dgm:prSet presAssocID="{BCC241F2-5278-4E2A-92B8-9F50391BB0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5F27F-2131-4DF1-98A1-2BA32BEC8D4D}" type="pres">
      <dgm:prSet presAssocID="{BCC241F2-5278-4E2A-92B8-9F50391BB01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65101-E591-4405-A7DE-36C08F6AB6C0}" srcId="{C638C933-E48E-4D45-A436-4927604056AE}" destId="{CC9F5F70-178C-4336-BFC4-88DC58DA6337}" srcOrd="3" destOrd="0" parTransId="{4E5D06D1-DA9F-4485-A50D-458334B02DD2}" sibTransId="{3D6EEF57-698A-4390-BF4C-7E472BD5530A}"/>
    <dgm:cxn modelId="{60714E7C-4A73-4809-9A3F-29DD4C99CB63}" type="presOf" srcId="{647858D9-1ACC-4537-813C-7E69AF89F5E4}" destId="{7C9A1A56-100D-45E1-9ED2-90EDC264E581}" srcOrd="0" destOrd="0" presId="urn:microsoft.com/office/officeart/2005/8/layout/matrix1"/>
    <dgm:cxn modelId="{956050DD-DA16-4E20-945B-89BFDBF866D1}" type="presOf" srcId="{D782FAC6-EECE-4683-A4D4-8BC34FA42E7B}" destId="{016731C0-0ECA-4D5C-BD4A-482EA0831585}" srcOrd="1" destOrd="0" presId="urn:microsoft.com/office/officeart/2005/8/layout/matrix1"/>
    <dgm:cxn modelId="{984A9796-A69A-4718-9534-0CB1361346F9}" type="presOf" srcId="{BCC241F2-5278-4E2A-92B8-9F50391BB019}" destId="{B184F7E7-E5DE-4C26-A4C7-C02188C88B49}" srcOrd="0" destOrd="0" presId="urn:microsoft.com/office/officeart/2005/8/layout/matrix1"/>
    <dgm:cxn modelId="{9610E5A1-7E1E-4F90-89C1-629D8148D592}" srcId="{BCC241F2-5278-4E2A-92B8-9F50391BB019}" destId="{C638C933-E48E-4D45-A436-4927604056AE}" srcOrd="0" destOrd="0" parTransId="{4A232B15-CBF9-43E2-8845-DAC518AE5221}" sibTransId="{A573B3BA-483B-418D-AC73-C9B3A0EA7C95}"/>
    <dgm:cxn modelId="{DBE6762E-FBDA-42E0-8A28-A13D9E8A43D2}" type="presOf" srcId="{5868F052-F450-4A4A-9537-67F68310E3A0}" destId="{04505D6F-0F3D-4794-8716-119CF8005B9C}" srcOrd="1" destOrd="0" presId="urn:microsoft.com/office/officeart/2005/8/layout/matrix1"/>
    <dgm:cxn modelId="{2EEB9A6E-5AD8-42EB-B7B1-AC8245EA7078}" type="presOf" srcId="{CC9F5F70-178C-4336-BFC4-88DC58DA6337}" destId="{58837810-CBED-43BC-9C94-27636983A23D}" srcOrd="0" destOrd="0" presId="urn:microsoft.com/office/officeart/2005/8/layout/matrix1"/>
    <dgm:cxn modelId="{D0481F04-B3CC-4CF4-BD37-9EAD9E4A9117}" type="presOf" srcId="{647858D9-1ACC-4537-813C-7E69AF89F5E4}" destId="{5068726A-5792-42B9-B1ED-2A6329EF5BC5}" srcOrd="1" destOrd="0" presId="urn:microsoft.com/office/officeart/2005/8/layout/matrix1"/>
    <dgm:cxn modelId="{285E2941-A0FB-4A62-BEB7-E53781F1312E}" srcId="{C638C933-E48E-4D45-A436-4927604056AE}" destId="{647858D9-1ACC-4537-813C-7E69AF89F5E4}" srcOrd="2" destOrd="0" parTransId="{64827A7D-DDD3-4C65-88D8-284F273D9920}" sibTransId="{FC46CEB2-2931-4FA1-A442-FC62818E72EB}"/>
    <dgm:cxn modelId="{8CA416E4-9E85-447B-809D-9295141F9DB8}" type="presOf" srcId="{CC9F5F70-178C-4336-BFC4-88DC58DA6337}" destId="{93F04401-C71D-4D80-A775-59EA46B75825}" srcOrd="1" destOrd="0" presId="urn:microsoft.com/office/officeart/2005/8/layout/matrix1"/>
    <dgm:cxn modelId="{EC7A3156-A89C-4FA7-AEA1-6237DC51248A}" srcId="{C638C933-E48E-4D45-A436-4927604056AE}" destId="{5868F052-F450-4A4A-9537-67F68310E3A0}" srcOrd="0" destOrd="0" parTransId="{7C7BC383-8B42-405F-BFFA-6E5B12DC4893}" sibTransId="{C3892497-5FBD-46B8-9381-5F01C56CBF81}"/>
    <dgm:cxn modelId="{07D31373-CAE0-42A1-81A8-D427C1F135B0}" type="presOf" srcId="{5868F052-F450-4A4A-9537-67F68310E3A0}" destId="{97CAA5FB-90B5-4675-B1B9-7153DC61E87B}" srcOrd="0" destOrd="0" presId="urn:microsoft.com/office/officeart/2005/8/layout/matrix1"/>
    <dgm:cxn modelId="{D6C41F1D-EBC1-4446-A9E3-F8F9390DCA7E}" srcId="{C638C933-E48E-4D45-A436-4927604056AE}" destId="{D782FAC6-EECE-4683-A4D4-8BC34FA42E7B}" srcOrd="1" destOrd="0" parTransId="{F163378C-0457-4FA9-9FFA-1451A6DA6D24}" sibTransId="{F52C90CC-DE75-4E47-8569-6ECCBEC6A9ED}"/>
    <dgm:cxn modelId="{3ED27CD5-D48F-4684-8FC0-2E6B320338EB}" type="presOf" srcId="{C638C933-E48E-4D45-A436-4927604056AE}" destId="{50D5F27F-2131-4DF1-98A1-2BA32BEC8D4D}" srcOrd="0" destOrd="0" presId="urn:microsoft.com/office/officeart/2005/8/layout/matrix1"/>
    <dgm:cxn modelId="{E5E4A76F-C8E6-4F8F-9B29-A16FC3DF8E0A}" type="presOf" srcId="{D782FAC6-EECE-4683-A4D4-8BC34FA42E7B}" destId="{0903C1C0-0835-4F7F-813D-966F48D53DCE}" srcOrd="0" destOrd="0" presId="urn:microsoft.com/office/officeart/2005/8/layout/matrix1"/>
    <dgm:cxn modelId="{E98EED0F-01F3-4DDF-B3DB-019BE454DC18}" type="presParOf" srcId="{B184F7E7-E5DE-4C26-A4C7-C02188C88B49}" destId="{28DE91E9-AF70-4037-83F9-D6DA86A626C4}" srcOrd="0" destOrd="0" presId="urn:microsoft.com/office/officeart/2005/8/layout/matrix1"/>
    <dgm:cxn modelId="{FA56FBF1-5984-4DE9-8977-0CD151CDE3C8}" type="presParOf" srcId="{28DE91E9-AF70-4037-83F9-D6DA86A626C4}" destId="{97CAA5FB-90B5-4675-B1B9-7153DC61E87B}" srcOrd="0" destOrd="0" presId="urn:microsoft.com/office/officeart/2005/8/layout/matrix1"/>
    <dgm:cxn modelId="{FC0D8A8B-ACC7-4282-AF19-C257B722C1C9}" type="presParOf" srcId="{28DE91E9-AF70-4037-83F9-D6DA86A626C4}" destId="{04505D6F-0F3D-4794-8716-119CF8005B9C}" srcOrd="1" destOrd="0" presId="urn:microsoft.com/office/officeart/2005/8/layout/matrix1"/>
    <dgm:cxn modelId="{AF52A5BC-898B-4309-A0AA-58CA54AB40D5}" type="presParOf" srcId="{28DE91E9-AF70-4037-83F9-D6DA86A626C4}" destId="{0903C1C0-0835-4F7F-813D-966F48D53DCE}" srcOrd="2" destOrd="0" presId="urn:microsoft.com/office/officeart/2005/8/layout/matrix1"/>
    <dgm:cxn modelId="{02AFADF0-0DA7-4084-9717-AD974E5C771E}" type="presParOf" srcId="{28DE91E9-AF70-4037-83F9-D6DA86A626C4}" destId="{016731C0-0ECA-4D5C-BD4A-482EA0831585}" srcOrd="3" destOrd="0" presId="urn:microsoft.com/office/officeart/2005/8/layout/matrix1"/>
    <dgm:cxn modelId="{7D329A14-496C-4A32-A3AD-EAE358487998}" type="presParOf" srcId="{28DE91E9-AF70-4037-83F9-D6DA86A626C4}" destId="{7C9A1A56-100D-45E1-9ED2-90EDC264E581}" srcOrd="4" destOrd="0" presId="urn:microsoft.com/office/officeart/2005/8/layout/matrix1"/>
    <dgm:cxn modelId="{63F33523-DCE4-4A89-9AC1-7D899CE122E9}" type="presParOf" srcId="{28DE91E9-AF70-4037-83F9-D6DA86A626C4}" destId="{5068726A-5792-42B9-B1ED-2A6329EF5BC5}" srcOrd="5" destOrd="0" presId="urn:microsoft.com/office/officeart/2005/8/layout/matrix1"/>
    <dgm:cxn modelId="{32E00BF3-5860-4A85-8604-32A3EEA4C62D}" type="presParOf" srcId="{28DE91E9-AF70-4037-83F9-D6DA86A626C4}" destId="{58837810-CBED-43BC-9C94-27636983A23D}" srcOrd="6" destOrd="0" presId="urn:microsoft.com/office/officeart/2005/8/layout/matrix1"/>
    <dgm:cxn modelId="{DC2782D5-A398-4CC6-8219-3C46F17789EA}" type="presParOf" srcId="{28DE91E9-AF70-4037-83F9-D6DA86A626C4}" destId="{93F04401-C71D-4D80-A775-59EA46B75825}" srcOrd="7" destOrd="0" presId="urn:microsoft.com/office/officeart/2005/8/layout/matrix1"/>
    <dgm:cxn modelId="{D8FCA2D6-ECA6-4613-A9C0-21B7AA131F10}" type="presParOf" srcId="{B184F7E7-E5DE-4C26-A4C7-C02188C88B49}" destId="{50D5F27F-2131-4DF1-98A1-2BA32BEC8D4D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768A3-15F0-4104-B157-0AEFEFD2755F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32BC5E-D6A2-4905-8D31-28DE0DC53B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Жилкование листа</a:t>
          </a:r>
          <a:endParaRPr lang="ru-RU" dirty="0">
            <a:solidFill>
              <a:schemeClr val="tx1"/>
            </a:solidFill>
          </a:endParaRPr>
        </a:p>
      </dgm:t>
    </dgm:pt>
    <dgm:pt modelId="{9F77DDD1-E0B7-478F-A1CE-F7EF2870A42E}" type="parTrans" cxnId="{341B8760-0CA1-430C-8545-1C5DAD428DDB}">
      <dgm:prSet/>
      <dgm:spPr/>
      <dgm:t>
        <a:bodyPr/>
        <a:lstStyle/>
        <a:p>
          <a:endParaRPr lang="ru-RU"/>
        </a:p>
      </dgm:t>
    </dgm:pt>
    <dgm:pt modelId="{E8C5A666-EC02-40FB-B4EA-9AAA5B1B8DA8}" type="sibTrans" cxnId="{341B8760-0CA1-430C-8545-1C5DAD428DDB}">
      <dgm:prSet/>
      <dgm:spPr/>
      <dgm:t>
        <a:bodyPr/>
        <a:lstStyle/>
        <a:p>
          <a:endParaRPr lang="ru-RU"/>
        </a:p>
      </dgm:t>
    </dgm:pt>
    <dgm:pt modelId="{AA7FC606-A0DB-4392-B452-CC13466466B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сетчатое</a:t>
          </a:r>
          <a:endParaRPr lang="ru-RU" dirty="0">
            <a:solidFill>
              <a:schemeClr val="tx1"/>
            </a:solidFill>
          </a:endParaRPr>
        </a:p>
      </dgm:t>
    </dgm:pt>
    <dgm:pt modelId="{BF89CF0E-C373-4F63-89F4-F4BCF4D10FA4}" type="parTrans" cxnId="{F99B18FC-980B-4157-A73C-045B87ECC3C2}">
      <dgm:prSet/>
      <dgm:spPr/>
      <dgm:t>
        <a:bodyPr/>
        <a:lstStyle/>
        <a:p>
          <a:endParaRPr lang="ru-RU"/>
        </a:p>
      </dgm:t>
    </dgm:pt>
    <dgm:pt modelId="{327D04DB-A22C-49F9-8519-57E419C0F51C}" type="sibTrans" cxnId="{F99B18FC-980B-4157-A73C-045B87ECC3C2}">
      <dgm:prSet/>
      <dgm:spPr/>
      <dgm:t>
        <a:bodyPr/>
        <a:lstStyle/>
        <a:p>
          <a:endParaRPr lang="ru-RU"/>
        </a:p>
      </dgm:t>
    </dgm:pt>
    <dgm:pt modelId="{F40EE657-18BB-49C6-8573-ED11C778EB9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дуговое</a:t>
          </a:r>
          <a:endParaRPr lang="ru-RU" dirty="0">
            <a:solidFill>
              <a:schemeClr val="tx1"/>
            </a:solidFill>
          </a:endParaRPr>
        </a:p>
      </dgm:t>
    </dgm:pt>
    <dgm:pt modelId="{17FA7AEF-44FF-455E-AA47-7A9C68460F8B}" type="parTrans" cxnId="{66DBAA36-5854-4EC9-BFE1-FA3499CFF55D}">
      <dgm:prSet/>
      <dgm:spPr/>
      <dgm:t>
        <a:bodyPr/>
        <a:lstStyle/>
        <a:p>
          <a:endParaRPr lang="ru-RU"/>
        </a:p>
      </dgm:t>
    </dgm:pt>
    <dgm:pt modelId="{43374040-5D8D-4FF1-8BAC-23CB2344412C}" type="sibTrans" cxnId="{66DBAA36-5854-4EC9-BFE1-FA3499CFF55D}">
      <dgm:prSet/>
      <dgm:spPr/>
      <dgm:t>
        <a:bodyPr/>
        <a:lstStyle/>
        <a:p>
          <a:endParaRPr lang="ru-RU"/>
        </a:p>
      </dgm:t>
    </dgm:pt>
    <dgm:pt modelId="{AF41AE97-AD19-4052-A8A3-0F4B3BC55D9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линейное</a:t>
          </a:r>
          <a:endParaRPr lang="ru-RU" dirty="0">
            <a:solidFill>
              <a:schemeClr val="tx1"/>
            </a:solidFill>
          </a:endParaRPr>
        </a:p>
      </dgm:t>
    </dgm:pt>
    <dgm:pt modelId="{3B201347-F45A-4755-B3FF-3B2FC3BC57A4}" type="parTrans" cxnId="{C9C066BC-AB80-4E1E-97F4-5F03FA36F461}">
      <dgm:prSet/>
      <dgm:spPr/>
      <dgm:t>
        <a:bodyPr/>
        <a:lstStyle/>
        <a:p>
          <a:endParaRPr lang="ru-RU"/>
        </a:p>
      </dgm:t>
    </dgm:pt>
    <dgm:pt modelId="{53765F03-DB27-4118-B5D9-4CAEF01CB816}" type="sibTrans" cxnId="{C9C066BC-AB80-4E1E-97F4-5F03FA36F461}">
      <dgm:prSet/>
      <dgm:spPr/>
      <dgm:t>
        <a:bodyPr/>
        <a:lstStyle/>
        <a:p>
          <a:endParaRPr lang="ru-RU"/>
        </a:p>
      </dgm:t>
    </dgm:pt>
    <dgm:pt modelId="{824B270E-6912-4DC9-9EB6-EA2711DDFA7E}" type="pres">
      <dgm:prSet presAssocID="{345768A3-15F0-4104-B157-0AEFEFD275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86D0EA-39B0-4DB3-8919-AF9B1ECE73B1}" type="pres">
      <dgm:prSet presAssocID="{3032BC5E-D6A2-4905-8D31-28DE0DC53BF7}" presName="hierRoot1" presStyleCnt="0">
        <dgm:presLayoutVars>
          <dgm:hierBranch val="init"/>
        </dgm:presLayoutVars>
      </dgm:prSet>
      <dgm:spPr/>
    </dgm:pt>
    <dgm:pt modelId="{BE3C363D-A1A3-421B-B65F-9484F36F6495}" type="pres">
      <dgm:prSet presAssocID="{3032BC5E-D6A2-4905-8D31-28DE0DC53BF7}" presName="rootComposite1" presStyleCnt="0"/>
      <dgm:spPr/>
    </dgm:pt>
    <dgm:pt modelId="{FBEECCBD-C745-494D-9AF5-85CE621598D3}" type="pres">
      <dgm:prSet presAssocID="{3032BC5E-D6A2-4905-8D31-28DE0DC53BF7}" presName="rootText1" presStyleLbl="node0" presStyleIdx="0" presStyleCnt="1" custScaleX="239432" custScaleY="63225" custLinFactNeighborX="0" custLinFactNeighborY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8E0E92-4CDE-41FB-8B4A-6F1D532387F2}" type="pres">
      <dgm:prSet presAssocID="{3032BC5E-D6A2-4905-8D31-28DE0DC53B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D4308E-8445-4393-A595-DB6B6C0FDCD0}" type="pres">
      <dgm:prSet presAssocID="{3032BC5E-D6A2-4905-8D31-28DE0DC53BF7}" presName="hierChild2" presStyleCnt="0"/>
      <dgm:spPr/>
    </dgm:pt>
    <dgm:pt modelId="{AF8E6D79-B627-43BC-85AF-8B6CBC1159C3}" type="pres">
      <dgm:prSet presAssocID="{BF89CF0E-C373-4F63-89F4-F4BCF4D10F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B7AD737-05EF-42FF-965B-D4E577ECD689}" type="pres">
      <dgm:prSet presAssocID="{AA7FC606-A0DB-4392-B452-CC13466466B1}" presName="hierRoot2" presStyleCnt="0">
        <dgm:presLayoutVars>
          <dgm:hierBranch val="init"/>
        </dgm:presLayoutVars>
      </dgm:prSet>
      <dgm:spPr/>
    </dgm:pt>
    <dgm:pt modelId="{EE977290-E6B9-484E-94A3-A7C52142606F}" type="pres">
      <dgm:prSet presAssocID="{AA7FC606-A0DB-4392-B452-CC13466466B1}" presName="rootComposite" presStyleCnt="0"/>
      <dgm:spPr/>
    </dgm:pt>
    <dgm:pt modelId="{BB4E9955-2C81-4D4E-A181-A4830B280BF8}" type="pres">
      <dgm:prSet presAssocID="{AA7FC606-A0DB-4392-B452-CC13466466B1}" presName="rootText" presStyleLbl="node2" presStyleIdx="0" presStyleCnt="3" custScaleY="385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93F93-8F34-4F3D-ABC2-6219B44454EB}" type="pres">
      <dgm:prSet presAssocID="{AA7FC606-A0DB-4392-B452-CC13466466B1}" presName="rootConnector" presStyleLbl="node2" presStyleIdx="0" presStyleCnt="3"/>
      <dgm:spPr/>
      <dgm:t>
        <a:bodyPr/>
        <a:lstStyle/>
        <a:p>
          <a:endParaRPr lang="ru-RU"/>
        </a:p>
      </dgm:t>
    </dgm:pt>
    <dgm:pt modelId="{34040805-7E17-4AF6-AAD4-DA8D5A4150C2}" type="pres">
      <dgm:prSet presAssocID="{AA7FC606-A0DB-4392-B452-CC13466466B1}" presName="hierChild4" presStyleCnt="0"/>
      <dgm:spPr/>
    </dgm:pt>
    <dgm:pt modelId="{AF8AA43F-95A4-4854-B59E-9AB67D2B9F23}" type="pres">
      <dgm:prSet presAssocID="{AA7FC606-A0DB-4392-B452-CC13466466B1}" presName="hierChild5" presStyleCnt="0"/>
      <dgm:spPr/>
    </dgm:pt>
    <dgm:pt modelId="{97C69596-E79F-47E8-85D9-F225F5C7264F}" type="pres">
      <dgm:prSet presAssocID="{17FA7AEF-44FF-455E-AA47-7A9C68460F8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529D68B-0776-4D95-B29F-A49A7A63789A}" type="pres">
      <dgm:prSet presAssocID="{F40EE657-18BB-49C6-8573-ED11C778EB9F}" presName="hierRoot2" presStyleCnt="0">
        <dgm:presLayoutVars>
          <dgm:hierBranch val="init"/>
        </dgm:presLayoutVars>
      </dgm:prSet>
      <dgm:spPr/>
    </dgm:pt>
    <dgm:pt modelId="{1BD5579E-2FEC-49E0-9AD2-C5F4C58AFAF9}" type="pres">
      <dgm:prSet presAssocID="{F40EE657-18BB-49C6-8573-ED11C778EB9F}" presName="rootComposite" presStyleCnt="0"/>
      <dgm:spPr/>
    </dgm:pt>
    <dgm:pt modelId="{3BFFF369-2A21-4359-A75F-8730FDE62AD2}" type="pres">
      <dgm:prSet presAssocID="{F40EE657-18BB-49C6-8573-ED11C778EB9F}" presName="rootText" presStyleLbl="node2" presStyleIdx="1" presStyleCnt="3" custScaleY="38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72E783-7CBB-4613-A1AD-01467855E4F9}" type="pres">
      <dgm:prSet presAssocID="{F40EE657-18BB-49C6-8573-ED11C778EB9F}" presName="rootConnector" presStyleLbl="node2" presStyleIdx="1" presStyleCnt="3"/>
      <dgm:spPr/>
      <dgm:t>
        <a:bodyPr/>
        <a:lstStyle/>
        <a:p>
          <a:endParaRPr lang="ru-RU"/>
        </a:p>
      </dgm:t>
    </dgm:pt>
    <dgm:pt modelId="{17A241CB-D6A3-47F2-A2D1-0D25EB8A872F}" type="pres">
      <dgm:prSet presAssocID="{F40EE657-18BB-49C6-8573-ED11C778EB9F}" presName="hierChild4" presStyleCnt="0"/>
      <dgm:spPr/>
    </dgm:pt>
    <dgm:pt modelId="{538127A5-59D5-459B-AEEC-CAA90980C552}" type="pres">
      <dgm:prSet presAssocID="{F40EE657-18BB-49C6-8573-ED11C778EB9F}" presName="hierChild5" presStyleCnt="0"/>
      <dgm:spPr/>
    </dgm:pt>
    <dgm:pt modelId="{A5B2E39B-967D-4870-8A45-2DE180C8AB3C}" type="pres">
      <dgm:prSet presAssocID="{3B201347-F45A-4755-B3FF-3B2FC3BC57A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A4CFA1E-1AD9-4929-BA9B-84EDDC99C171}" type="pres">
      <dgm:prSet presAssocID="{AF41AE97-AD19-4052-A8A3-0F4B3BC55D99}" presName="hierRoot2" presStyleCnt="0">
        <dgm:presLayoutVars>
          <dgm:hierBranch val="init"/>
        </dgm:presLayoutVars>
      </dgm:prSet>
      <dgm:spPr/>
    </dgm:pt>
    <dgm:pt modelId="{475A8D10-1F6B-403F-86FA-85FF544159D3}" type="pres">
      <dgm:prSet presAssocID="{AF41AE97-AD19-4052-A8A3-0F4B3BC55D99}" presName="rootComposite" presStyleCnt="0"/>
      <dgm:spPr/>
    </dgm:pt>
    <dgm:pt modelId="{B77AEE5C-1BAB-4C29-9666-1CE995D47EB2}" type="pres">
      <dgm:prSet presAssocID="{AF41AE97-AD19-4052-A8A3-0F4B3BC55D99}" presName="rootText" presStyleLbl="node2" presStyleIdx="2" presStyleCnt="3" custScaleY="3850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B70D5F-7877-424A-8D43-AA174139E077}" type="pres">
      <dgm:prSet presAssocID="{AF41AE97-AD19-4052-A8A3-0F4B3BC55D99}" presName="rootConnector" presStyleLbl="node2" presStyleIdx="2" presStyleCnt="3"/>
      <dgm:spPr/>
      <dgm:t>
        <a:bodyPr/>
        <a:lstStyle/>
        <a:p>
          <a:endParaRPr lang="ru-RU"/>
        </a:p>
      </dgm:t>
    </dgm:pt>
    <dgm:pt modelId="{2D7DFAB3-675C-4442-97EE-3D39396D9245}" type="pres">
      <dgm:prSet presAssocID="{AF41AE97-AD19-4052-A8A3-0F4B3BC55D99}" presName="hierChild4" presStyleCnt="0"/>
      <dgm:spPr/>
    </dgm:pt>
    <dgm:pt modelId="{4118D81A-B008-4DA5-AB43-4807806F3E7B}" type="pres">
      <dgm:prSet presAssocID="{AF41AE97-AD19-4052-A8A3-0F4B3BC55D99}" presName="hierChild5" presStyleCnt="0"/>
      <dgm:spPr/>
    </dgm:pt>
    <dgm:pt modelId="{F877932E-2F8A-4FFA-BF6D-F06726620D58}" type="pres">
      <dgm:prSet presAssocID="{3032BC5E-D6A2-4905-8D31-28DE0DC53BF7}" presName="hierChild3" presStyleCnt="0"/>
      <dgm:spPr/>
    </dgm:pt>
  </dgm:ptLst>
  <dgm:cxnLst>
    <dgm:cxn modelId="{BF072137-F13A-4110-9AD0-8B1178AE04BE}" type="presOf" srcId="{AF41AE97-AD19-4052-A8A3-0F4B3BC55D99}" destId="{C0B70D5F-7877-424A-8D43-AA174139E077}" srcOrd="1" destOrd="0" presId="urn:microsoft.com/office/officeart/2005/8/layout/orgChart1"/>
    <dgm:cxn modelId="{28C76915-BAA5-4D03-86A1-84819D094D3D}" type="presOf" srcId="{AA7FC606-A0DB-4392-B452-CC13466466B1}" destId="{BB4E9955-2C81-4D4E-A181-A4830B280BF8}" srcOrd="0" destOrd="0" presId="urn:microsoft.com/office/officeart/2005/8/layout/orgChart1"/>
    <dgm:cxn modelId="{10058186-96C0-4E5A-B6E5-E4F155DE36EF}" type="presOf" srcId="{3032BC5E-D6A2-4905-8D31-28DE0DC53BF7}" destId="{868E0E92-4CDE-41FB-8B4A-6F1D532387F2}" srcOrd="1" destOrd="0" presId="urn:microsoft.com/office/officeart/2005/8/layout/orgChart1"/>
    <dgm:cxn modelId="{C9C066BC-AB80-4E1E-97F4-5F03FA36F461}" srcId="{3032BC5E-D6A2-4905-8D31-28DE0DC53BF7}" destId="{AF41AE97-AD19-4052-A8A3-0F4B3BC55D99}" srcOrd="2" destOrd="0" parTransId="{3B201347-F45A-4755-B3FF-3B2FC3BC57A4}" sibTransId="{53765F03-DB27-4118-B5D9-4CAEF01CB816}"/>
    <dgm:cxn modelId="{F99B18FC-980B-4157-A73C-045B87ECC3C2}" srcId="{3032BC5E-D6A2-4905-8D31-28DE0DC53BF7}" destId="{AA7FC606-A0DB-4392-B452-CC13466466B1}" srcOrd="0" destOrd="0" parTransId="{BF89CF0E-C373-4F63-89F4-F4BCF4D10FA4}" sibTransId="{327D04DB-A22C-49F9-8519-57E419C0F51C}"/>
    <dgm:cxn modelId="{74C53C9F-54A8-4269-AF21-38DB1A52D5E5}" type="presOf" srcId="{AF41AE97-AD19-4052-A8A3-0F4B3BC55D99}" destId="{B77AEE5C-1BAB-4C29-9666-1CE995D47EB2}" srcOrd="0" destOrd="0" presId="urn:microsoft.com/office/officeart/2005/8/layout/orgChart1"/>
    <dgm:cxn modelId="{4199DA92-D151-4F19-B1B8-F97BEA7CD6AB}" type="presOf" srcId="{F40EE657-18BB-49C6-8573-ED11C778EB9F}" destId="{3BFFF369-2A21-4359-A75F-8730FDE62AD2}" srcOrd="0" destOrd="0" presId="urn:microsoft.com/office/officeart/2005/8/layout/orgChart1"/>
    <dgm:cxn modelId="{341B8760-0CA1-430C-8545-1C5DAD428DDB}" srcId="{345768A3-15F0-4104-B157-0AEFEFD2755F}" destId="{3032BC5E-D6A2-4905-8D31-28DE0DC53BF7}" srcOrd="0" destOrd="0" parTransId="{9F77DDD1-E0B7-478F-A1CE-F7EF2870A42E}" sibTransId="{E8C5A666-EC02-40FB-B4EA-9AAA5B1B8DA8}"/>
    <dgm:cxn modelId="{3FA7502C-E2E8-4BC9-9827-833A37651F43}" type="presOf" srcId="{F40EE657-18BB-49C6-8573-ED11C778EB9F}" destId="{6D72E783-7CBB-4613-A1AD-01467855E4F9}" srcOrd="1" destOrd="0" presId="urn:microsoft.com/office/officeart/2005/8/layout/orgChart1"/>
    <dgm:cxn modelId="{F8077C64-6B2B-448D-BD84-DC03E46471D9}" type="presOf" srcId="{3B201347-F45A-4755-B3FF-3B2FC3BC57A4}" destId="{A5B2E39B-967D-4870-8A45-2DE180C8AB3C}" srcOrd="0" destOrd="0" presId="urn:microsoft.com/office/officeart/2005/8/layout/orgChart1"/>
    <dgm:cxn modelId="{66DBAA36-5854-4EC9-BFE1-FA3499CFF55D}" srcId="{3032BC5E-D6A2-4905-8D31-28DE0DC53BF7}" destId="{F40EE657-18BB-49C6-8573-ED11C778EB9F}" srcOrd="1" destOrd="0" parTransId="{17FA7AEF-44FF-455E-AA47-7A9C68460F8B}" sibTransId="{43374040-5D8D-4FF1-8BAC-23CB2344412C}"/>
    <dgm:cxn modelId="{7DAE78DC-8C9B-47CA-BC89-0A0FC2D784DF}" type="presOf" srcId="{AA7FC606-A0DB-4392-B452-CC13466466B1}" destId="{47E93F93-8F34-4F3D-ABC2-6219B44454EB}" srcOrd="1" destOrd="0" presId="urn:microsoft.com/office/officeart/2005/8/layout/orgChart1"/>
    <dgm:cxn modelId="{AAE0ACAC-5F4E-421A-A2FB-EA4EAF457101}" type="presOf" srcId="{BF89CF0E-C373-4F63-89F4-F4BCF4D10FA4}" destId="{AF8E6D79-B627-43BC-85AF-8B6CBC1159C3}" srcOrd="0" destOrd="0" presId="urn:microsoft.com/office/officeart/2005/8/layout/orgChart1"/>
    <dgm:cxn modelId="{9EFA167E-C994-4C62-B0FA-8B99EC572AB7}" type="presOf" srcId="{17FA7AEF-44FF-455E-AA47-7A9C68460F8B}" destId="{97C69596-E79F-47E8-85D9-F225F5C7264F}" srcOrd="0" destOrd="0" presId="urn:microsoft.com/office/officeart/2005/8/layout/orgChart1"/>
    <dgm:cxn modelId="{FD60A6B9-0E1F-4A11-9D38-7FC3C30611DF}" type="presOf" srcId="{3032BC5E-D6A2-4905-8D31-28DE0DC53BF7}" destId="{FBEECCBD-C745-494D-9AF5-85CE621598D3}" srcOrd="0" destOrd="0" presId="urn:microsoft.com/office/officeart/2005/8/layout/orgChart1"/>
    <dgm:cxn modelId="{E73C1B76-C165-4747-8AB5-29F00EEA4D8C}" type="presOf" srcId="{345768A3-15F0-4104-B157-0AEFEFD2755F}" destId="{824B270E-6912-4DC9-9EB6-EA2711DDFA7E}" srcOrd="0" destOrd="0" presId="urn:microsoft.com/office/officeart/2005/8/layout/orgChart1"/>
    <dgm:cxn modelId="{51077856-766B-4590-8C44-58F94CAF96C3}" type="presParOf" srcId="{824B270E-6912-4DC9-9EB6-EA2711DDFA7E}" destId="{2986D0EA-39B0-4DB3-8919-AF9B1ECE73B1}" srcOrd="0" destOrd="0" presId="urn:microsoft.com/office/officeart/2005/8/layout/orgChart1"/>
    <dgm:cxn modelId="{BEC550D1-00A4-45FF-99C1-B81E4DAE994D}" type="presParOf" srcId="{2986D0EA-39B0-4DB3-8919-AF9B1ECE73B1}" destId="{BE3C363D-A1A3-421B-B65F-9484F36F6495}" srcOrd="0" destOrd="0" presId="urn:microsoft.com/office/officeart/2005/8/layout/orgChart1"/>
    <dgm:cxn modelId="{A1CDDF7D-6EF7-4473-9B71-860949CBCB5D}" type="presParOf" srcId="{BE3C363D-A1A3-421B-B65F-9484F36F6495}" destId="{FBEECCBD-C745-494D-9AF5-85CE621598D3}" srcOrd="0" destOrd="0" presId="urn:microsoft.com/office/officeart/2005/8/layout/orgChart1"/>
    <dgm:cxn modelId="{411A304E-8C74-4CD1-858A-52857628F091}" type="presParOf" srcId="{BE3C363D-A1A3-421B-B65F-9484F36F6495}" destId="{868E0E92-4CDE-41FB-8B4A-6F1D532387F2}" srcOrd="1" destOrd="0" presId="urn:microsoft.com/office/officeart/2005/8/layout/orgChart1"/>
    <dgm:cxn modelId="{E5E47B5F-CF40-4E13-9E79-9184D0EF44C7}" type="presParOf" srcId="{2986D0EA-39B0-4DB3-8919-AF9B1ECE73B1}" destId="{15D4308E-8445-4393-A595-DB6B6C0FDCD0}" srcOrd="1" destOrd="0" presId="urn:microsoft.com/office/officeart/2005/8/layout/orgChart1"/>
    <dgm:cxn modelId="{FF3D1FD6-D3F8-4235-BFF6-E773EB03C127}" type="presParOf" srcId="{15D4308E-8445-4393-A595-DB6B6C0FDCD0}" destId="{AF8E6D79-B627-43BC-85AF-8B6CBC1159C3}" srcOrd="0" destOrd="0" presId="urn:microsoft.com/office/officeart/2005/8/layout/orgChart1"/>
    <dgm:cxn modelId="{336CE251-4249-4617-8D83-02E40CA95198}" type="presParOf" srcId="{15D4308E-8445-4393-A595-DB6B6C0FDCD0}" destId="{CB7AD737-05EF-42FF-965B-D4E577ECD689}" srcOrd="1" destOrd="0" presId="urn:microsoft.com/office/officeart/2005/8/layout/orgChart1"/>
    <dgm:cxn modelId="{B9181FFE-BBA1-4D1C-A623-66D59D695248}" type="presParOf" srcId="{CB7AD737-05EF-42FF-965B-D4E577ECD689}" destId="{EE977290-E6B9-484E-94A3-A7C52142606F}" srcOrd="0" destOrd="0" presId="urn:microsoft.com/office/officeart/2005/8/layout/orgChart1"/>
    <dgm:cxn modelId="{0B477A94-8231-4D01-80E7-1796F576FE6F}" type="presParOf" srcId="{EE977290-E6B9-484E-94A3-A7C52142606F}" destId="{BB4E9955-2C81-4D4E-A181-A4830B280BF8}" srcOrd="0" destOrd="0" presId="urn:microsoft.com/office/officeart/2005/8/layout/orgChart1"/>
    <dgm:cxn modelId="{F2582533-453C-4017-AA55-3C7DA2E87599}" type="presParOf" srcId="{EE977290-E6B9-484E-94A3-A7C52142606F}" destId="{47E93F93-8F34-4F3D-ABC2-6219B44454EB}" srcOrd="1" destOrd="0" presId="urn:microsoft.com/office/officeart/2005/8/layout/orgChart1"/>
    <dgm:cxn modelId="{68E8C04E-EB48-4789-9011-5C49C55806F0}" type="presParOf" srcId="{CB7AD737-05EF-42FF-965B-D4E577ECD689}" destId="{34040805-7E17-4AF6-AAD4-DA8D5A4150C2}" srcOrd="1" destOrd="0" presId="urn:microsoft.com/office/officeart/2005/8/layout/orgChart1"/>
    <dgm:cxn modelId="{F17835E2-0AA3-4DA7-9B4E-8D2D5BD81A1F}" type="presParOf" srcId="{CB7AD737-05EF-42FF-965B-D4E577ECD689}" destId="{AF8AA43F-95A4-4854-B59E-9AB67D2B9F23}" srcOrd="2" destOrd="0" presId="urn:microsoft.com/office/officeart/2005/8/layout/orgChart1"/>
    <dgm:cxn modelId="{A82FF68C-EC10-4EAF-AB3B-71DA801B1050}" type="presParOf" srcId="{15D4308E-8445-4393-A595-DB6B6C0FDCD0}" destId="{97C69596-E79F-47E8-85D9-F225F5C7264F}" srcOrd="2" destOrd="0" presId="urn:microsoft.com/office/officeart/2005/8/layout/orgChart1"/>
    <dgm:cxn modelId="{ABB44D0C-148A-4422-A30B-3F7760244DE7}" type="presParOf" srcId="{15D4308E-8445-4393-A595-DB6B6C0FDCD0}" destId="{6529D68B-0776-4D95-B29F-A49A7A63789A}" srcOrd="3" destOrd="0" presId="urn:microsoft.com/office/officeart/2005/8/layout/orgChart1"/>
    <dgm:cxn modelId="{B4399C0E-39FD-4ADB-9CDD-AA755137FA3A}" type="presParOf" srcId="{6529D68B-0776-4D95-B29F-A49A7A63789A}" destId="{1BD5579E-2FEC-49E0-9AD2-C5F4C58AFAF9}" srcOrd="0" destOrd="0" presId="urn:microsoft.com/office/officeart/2005/8/layout/orgChart1"/>
    <dgm:cxn modelId="{5383CA13-B6E9-458F-93C0-C807A6C26F84}" type="presParOf" srcId="{1BD5579E-2FEC-49E0-9AD2-C5F4C58AFAF9}" destId="{3BFFF369-2A21-4359-A75F-8730FDE62AD2}" srcOrd="0" destOrd="0" presId="urn:microsoft.com/office/officeart/2005/8/layout/orgChart1"/>
    <dgm:cxn modelId="{6CB1C635-067E-4068-9731-F8D458C621AD}" type="presParOf" srcId="{1BD5579E-2FEC-49E0-9AD2-C5F4C58AFAF9}" destId="{6D72E783-7CBB-4613-A1AD-01467855E4F9}" srcOrd="1" destOrd="0" presId="urn:microsoft.com/office/officeart/2005/8/layout/orgChart1"/>
    <dgm:cxn modelId="{151C1E08-7769-461E-9059-0DB86C355EED}" type="presParOf" srcId="{6529D68B-0776-4D95-B29F-A49A7A63789A}" destId="{17A241CB-D6A3-47F2-A2D1-0D25EB8A872F}" srcOrd="1" destOrd="0" presId="urn:microsoft.com/office/officeart/2005/8/layout/orgChart1"/>
    <dgm:cxn modelId="{435C4FE5-AC12-463B-A0E2-44254D5859ED}" type="presParOf" srcId="{6529D68B-0776-4D95-B29F-A49A7A63789A}" destId="{538127A5-59D5-459B-AEEC-CAA90980C552}" srcOrd="2" destOrd="0" presId="urn:microsoft.com/office/officeart/2005/8/layout/orgChart1"/>
    <dgm:cxn modelId="{21A556C8-E48A-4371-9721-F0E70C4F73A0}" type="presParOf" srcId="{15D4308E-8445-4393-A595-DB6B6C0FDCD0}" destId="{A5B2E39B-967D-4870-8A45-2DE180C8AB3C}" srcOrd="4" destOrd="0" presId="urn:microsoft.com/office/officeart/2005/8/layout/orgChart1"/>
    <dgm:cxn modelId="{21F5E215-4D55-4977-A598-21CBB18A414B}" type="presParOf" srcId="{15D4308E-8445-4393-A595-DB6B6C0FDCD0}" destId="{9A4CFA1E-1AD9-4929-BA9B-84EDDC99C171}" srcOrd="5" destOrd="0" presId="urn:microsoft.com/office/officeart/2005/8/layout/orgChart1"/>
    <dgm:cxn modelId="{EF0CEDAF-E839-4133-8A4B-F809A6710F08}" type="presParOf" srcId="{9A4CFA1E-1AD9-4929-BA9B-84EDDC99C171}" destId="{475A8D10-1F6B-403F-86FA-85FF544159D3}" srcOrd="0" destOrd="0" presId="urn:microsoft.com/office/officeart/2005/8/layout/orgChart1"/>
    <dgm:cxn modelId="{9B1A1ECA-70BC-46B2-AFDD-37EF784A6AE6}" type="presParOf" srcId="{475A8D10-1F6B-403F-86FA-85FF544159D3}" destId="{B77AEE5C-1BAB-4C29-9666-1CE995D47EB2}" srcOrd="0" destOrd="0" presId="urn:microsoft.com/office/officeart/2005/8/layout/orgChart1"/>
    <dgm:cxn modelId="{7E504B7B-BAD7-473E-B40E-70F30DC48303}" type="presParOf" srcId="{475A8D10-1F6B-403F-86FA-85FF544159D3}" destId="{C0B70D5F-7877-424A-8D43-AA174139E077}" srcOrd="1" destOrd="0" presId="urn:microsoft.com/office/officeart/2005/8/layout/orgChart1"/>
    <dgm:cxn modelId="{A6BC982E-4BEC-40F5-B5DC-A3A8D03FCDD0}" type="presParOf" srcId="{9A4CFA1E-1AD9-4929-BA9B-84EDDC99C171}" destId="{2D7DFAB3-675C-4442-97EE-3D39396D9245}" srcOrd="1" destOrd="0" presId="urn:microsoft.com/office/officeart/2005/8/layout/orgChart1"/>
    <dgm:cxn modelId="{F4771323-B62F-4C8C-ACEA-FB77F44E3F54}" type="presParOf" srcId="{9A4CFA1E-1AD9-4929-BA9B-84EDDC99C171}" destId="{4118D81A-B008-4DA5-AB43-4807806F3E7B}" srcOrd="2" destOrd="0" presId="urn:microsoft.com/office/officeart/2005/8/layout/orgChart1"/>
    <dgm:cxn modelId="{72A25BE9-02B3-41CC-B179-B8EE3C2A8806}" type="presParOf" srcId="{2986D0EA-39B0-4DB3-8919-AF9B1ECE73B1}" destId="{F877932E-2F8A-4FFA-BF6D-F06726620D58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077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IMG_066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2743200"/>
            <a:ext cx="2667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сетчатое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_066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71800" y="2971800"/>
            <a:ext cx="31242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дуговое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_066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77000" y="2667000"/>
            <a:ext cx="26670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1600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линейное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285999"/>
          </a:xfrm>
        </p:spPr>
        <p:txBody>
          <a:bodyPr>
            <a:normAutofit/>
          </a:bodyPr>
          <a:lstStyle/>
          <a:p>
            <a:r>
              <a:rPr lang="ru-RU" b="1" dirty="0" smtClean="0"/>
              <a:t>Лабораторная работа №7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/>
              <a:t>«Простые и сложные листья»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391400" cy="3124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работы: </a:t>
            </a:r>
            <a:r>
              <a:rPr lang="ru-RU" sz="4000" b="1" dirty="0" smtClean="0">
                <a:solidFill>
                  <a:schemeClr val="tx1"/>
                </a:solidFill>
              </a:rPr>
              <a:t>научиться выявлять признаки простых и сложных листьев.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Ход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Рассмотрите образцы листьев в гербарии.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Разделите листья на простые и сложные. Выпишите номера простых и сложных листьев в тетрадь.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600" b="1" dirty="0" smtClean="0"/>
              <a:t>По какому признаку вы разделили листья на группы?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4. Выберите один из листьев и составьте для него описание по пунктам: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3600" b="1" dirty="0" smtClean="0"/>
              <a:t>Черешковый или сидячий лист.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b="1" dirty="0" smtClean="0"/>
              <a:t>Определите форму листовой пластинки по дидактической карточке.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3) Определите по рисунку форму края листовой пластинки.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06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599" y="1524000"/>
            <a:ext cx="4343401" cy="4525963"/>
          </a:xfrm>
        </p:spPr>
      </p:pic>
      <p:pic>
        <p:nvPicPr>
          <p:cNvPr id="5" name="Рисунок 4" descr="IMG_06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1524000"/>
            <a:ext cx="43434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609600"/>
            <a:ext cx="8358187" cy="5863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/>
              <a:t>Лист – один из основных органов растения, занимающий боковое положение на побеге. </a:t>
            </a:r>
            <a:endParaRPr lang="ru-RU" sz="25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/>
              <a:t>Листья </a:t>
            </a:r>
            <a:r>
              <a:rPr lang="ru-RU" sz="2500" b="1" dirty="0"/>
              <a:t>растений очень разнообразны — от многометровых сложных конструкций у тропических пальм, до крошечных листочков клюквы. Но в их строении есть много общего. </a:t>
            </a:r>
            <a:endParaRPr lang="ru-RU" sz="25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/>
              <a:t>В</a:t>
            </a:r>
            <a:r>
              <a:rPr lang="ru-RU" sz="2500" b="1" dirty="0"/>
              <a:t> каждый лист через черешок входит одна или несколько жилок. Внутри листа они ветвятся, образуя жилкование — сетчатое (в виде сети), дуговое или параллельное. </a:t>
            </a:r>
            <a:endParaRPr lang="ru-RU" sz="25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/>
              <a:t>У </a:t>
            </a:r>
            <a:r>
              <a:rPr lang="ru-RU" sz="2500" b="1" dirty="0"/>
              <a:t>листа обычно есть черешок, одна или несколько листовых пластинок и прилистники — небольшие придатки у основания черешка. </a:t>
            </a:r>
            <a:endParaRPr lang="ru-RU" sz="2500" b="1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/>
              <a:t>Некоторые </a:t>
            </a:r>
            <a:r>
              <a:rPr lang="ru-RU" sz="2500" b="1" dirty="0"/>
              <a:t>из этих частей могут исчезать или напротив, развиваться очень сильно.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Пользователь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779838" y="765175"/>
            <a:ext cx="1871662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Эпидермис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09663"/>
            <a:ext cx="56880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6480175" cy="366713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Внутреннее строение листа  (листовой пластинки)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237648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Эпидермис (кожица)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7950" y="1773238"/>
            <a:ext cx="2519363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Столбчатая ткань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7950" y="3500438"/>
            <a:ext cx="2519363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Губчатая ткань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111500" y="364490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825" y="4292600"/>
            <a:ext cx="237648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Эпидермис (кожица)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419475" y="5157788"/>
            <a:ext cx="1152525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Устьице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8101013" y="2420938"/>
            <a:ext cx="1042987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6600"/>
                </a:solidFill>
              </a:rPr>
              <a:t>Жилка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700338" y="1412875"/>
            <a:ext cx="576262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411413" y="4437063"/>
            <a:ext cx="863600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1908175" y="3141663"/>
            <a:ext cx="1439863" cy="5746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6588125" y="2636838"/>
            <a:ext cx="1584325" cy="36036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924300" y="4581525"/>
            <a:ext cx="71438" cy="6492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1908175" y="3716338"/>
            <a:ext cx="1368425" cy="50482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051050" y="1628775"/>
            <a:ext cx="1081088" cy="3587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051050" y="1989138"/>
            <a:ext cx="1152525" cy="100806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4284663" y="4581525"/>
            <a:ext cx="1655762" cy="649288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156325" y="4149725"/>
            <a:ext cx="0" cy="5746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6084888" y="4149725"/>
            <a:ext cx="0" cy="5746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4140200" y="4076700"/>
            <a:ext cx="0" cy="5032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4067175" y="4076700"/>
            <a:ext cx="0" cy="5048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084888" y="4797425"/>
            <a:ext cx="2735262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CC"/>
                </a:solidFill>
              </a:rPr>
              <a:t>Пары воды, О</a:t>
            </a:r>
            <a:r>
              <a:rPr lang="ru-RU" sz="1200" b="1">
                <a:solidFill>
                  <a:srgbClr val="0033CC"/>
                </a:solidFill>
              </a:rPr>
              <a:t>2</a:t>
            </a:r>
            <a:r>
              <a:rPr lang="ru-RU" sz="1600" b="1">
                <a:solidFill>
                  <a:srgbClr val="0033CC"/>
                </a:solidFill>
              </a:rPr>
              <a:t>, СО</a:t>
            </a:r>
            <a:r>
              <a:rPr lang="ru-RU" sz="1200" b="1">
                <a:solidFill>
                  <a:srgbClr val="0033CC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Пользователь\Мои документы\Мои рисунки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14375" y="178593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/>
              <a:t>Лист</a:t>
            </a:r>
            <a:r>
              <a:rPr lang="ru-RU" sz="3600"/>
              <a:t> — орган фотосинтеза. </a:t>
            </a:r>
          </a:p>
        </p:txBody>
      </p:sp>
      <p:sp>
        <p:nvSpPr>
          <p:cNvPr id="22531" name="AutoShape 2" descr="xme://xs3/docs/botany/html/images/16_1a_qu_little.JPG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Пользователь\Мои документы\Мои рисунки\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649436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ВИКТОРИЯ РЕГИЯ. </a:t>
            </a:r>
            <a:r>
              <a:rPr lang="ru-RU" sz="2800" dirty="0" smtClean="0"/>
              <a:t>У нее огромные округлые листья, диаметром до 2 м, нижняя часть листа покрыта мелкими колючками.</a:t>
            </a:r>
            <a:endParaRPr lang="ru-RU" sz="2800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4400" y="1752600"/>
            <a:ext cx="3590925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642938" y="1785938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 гороха часть листа превратилась в усик и служит для того, чтобы прикрепляться к опоре.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pic>
        <p:nvPicPr>
          <p:cNvPr id="5122" name="Picture 2" descr="C:\Documents and Settings\Пользователь\Мои документы\Мои рисунки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11183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000375" y="1714500"/>
            <a:ext cx="5357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Шипы, образовавшиеся из листьев, служат для защиты растения.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pic>
        <p:nvPicPr>
          <p:cNvPr id="6146" name="Picture 2" descr="C:\Documents and Settings\Пользователь\Мои документы\Мои рисунки\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19901"/>
            <a:ext cx="4500594" cy="2052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500063" y="1928813"/>
            <a:ext cx="4572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На листьях формируются почки, служащие для размножения.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pic>
        <p:nvPicPr>
          <p:cNvPr id="7170" name="Picture 2" descr="C:\Documents and Settings\Пользователь\Мои документы\Мои рисунки\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85860"/>
            <a:ext cx="928694" cy="4836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2035175"/>
          <a:ext cx="6096000" cy="64294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42942">
                <a:tc>
                  <a:txBody>
                    <a:bodyPr/>
                    <a:lstStyle/>
                    <a:p>
                      <a:pPr algn="l" rtl="0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pic>
        <p:nvPicPr>
          <p:cNvPr id="8194" name="Picture 2" descr="C:\Documents and Settings\Пользователь\Мои документы\Мои рисунки\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046100" cy="309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Прямоугольник 4"/>
          <p:cNvSpPr>
            <a:spLocks noChangeArrowheads="1"/>
          </p:cNvSpPr>
          <p:nvPr/>
        </p:nvSpPr>
        <p:spPr bwMode="auto">
          <a:xfrm>
            <a:off x="3857625" y="17145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Листья алоэ служат хранилищами запасов воды.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42938" y="164306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Листья некоторых растений-хищников способны к движению.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ЗАЧЕМ НУЖЕН ЛИСТ? </a:t>
            </a:r>
          </a:p>
        </p:txBody>
      </p:sp>
      <p:pic>
        <p:nvPicPr>
          <p:cNvPr id="9218" name="Picture 2" descr="C:\Documents and Settings\Пользователь\Мои документы\Мои рисунки\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2928958" cy="383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000125" y="1643063"/>
            <a:ext cx="7215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Лист кувшинки содержит много воздуха, а устьица на нем расположены не снизу, а сверху. Почему? </a:t>
            </a:r>
          </a:p>
        </p:txBody>
      </p:sp>
      <p:pic>
        <p:nvPicPr>
          <p:cNvPr id="10242" name="Picture 2" descr="C:\Documents and Settings\Пользователь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876"/>
            <a:ext cx="2095500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Documents and Settings\Пользователь\Мои документы\Мои рисунки\ппп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2257425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3" y="428625"/>
            <a:ext cx="778668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ПОДУМАЙТЕ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ecbbbede0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Оценка «3»  подготовить пересказ </a:t>
            </a:r>
            <a:r>
              <a:rPr lang="ru-RU" sz="2400" dirty="0" err="1" smtClean="0"/>
              <a:t>стр</a:t>
            </a:r>
            <a:r>
              <a:rPr lang="ru-RU" sz="2400" dirty="0" smtClean="0"/>
              <a:t> 42-43 в учебнике </a:t>
            </a:r>
          </a:p>
          <a:p>
            <a:r>
              <a:rPr lang="ru-RU" sz="2400" dirty="0" smtClean="0"/>
              <a:t>Оценка «4» + письменная работа. Решить задачу: листьев на ветвях деревьев и на стебле травянистого растения очень много, и на каждый из них падает свет. Что этому способствует?</a:t>
            </a:r>
          </a:p>
          <a:p>
            <a:r>
              <a:rPr lang="ru-RU" sz="2400" dirty="0" smtClean="0"/>
              <a:t>Оценка «5» +</a:t>
            </a:r>
            <a:r>
              <a:rPr lang="ru-RU" sz="2400" b="1" dirty="0" smtClean="0"/>
              <a:t> Творческое задание</a:t>
            </a:r>
            <a:r>
              <a:rPr lang="ru-RU" sz="2400" dirty="0" smtClean="0"/>
              <a:t>. Сделайте оттиск листа. Для этого вам понадобятся: засушенный лист (листья сушат в нескольких слоях газеты под прессом), гуашевые или акварельные краски, бумага для акварели, небольшой малярный валик. Лист густо намазывается акварельной или гуашевой краской и кладется на бумагу для акварели. Сверху накрывается промокательной бумагой и прокатывается </a:t>
            </a:r>
            <a:r>
              <a:rPr lang="ru-RU" sz="2400" dirty="0" err="1" smtClean="0"/>
              <a:t>валиком.Составьте</a:t>
            </a:r>
            <a:r>
              <a:rPr lang="ru-RU" sz="2400" dirty="0" smtClean="0"/>
              <a:t> композицию из оттисков различных листьев.</a:t>
            </a:r>
          </a:p>
          <a:p>
            <a:r>
              <a:rPr lang="ru-RU" sz="2400" dirty="0" smtClean="0"/>
              <a:t>Оценка «5» + </a:t>
            </a:r>
            <a:r>
              <a:rPr lang="ru-RU" sz="2400" b="1" dirty="0" smtClean="0"/>
              <a:t>или</a:t>
            </a:r>
            <a:r>
              <a:rPr lang="ru-RU" sz="2400" dirty="0" smtClean="0"/>
              <a:t>  предложите практическое применение информации, полученной на уроке.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8478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Строение и функции листа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изучить строение и функции листа, познакомиться с многообразием листьев.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Какие части побега соответствуют указанным цифрам?</a:t>
            </a:r>
            <a:endParaRPr lang="ru-RU" sz="3600" dirty="0"/>
          </a:p>
        </p:txBody>
      </p:sp>
      <p:pic>
        <p:nvPicPr>
          <p:cNvPr id="1026" name="Picture 2" descr="C:\Users\Ира\Documents\Биология\ботаника\лист\побе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listoraspolojeni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068" y="1905000"/>
            <a:ext cx="6799933" cy="39500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Определите тип листорасположения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1816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51054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0292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2895600" cy="3124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Рассмотрите рисунки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видоизменен-ными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побегами и их частями, расставьте по местам названия.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3733800"/>
            <a:ext cx="2667000" cy="2773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колючка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клубень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луковица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корневище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усик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"/>
            <a:ext cx="6172200" cy="6019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685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3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685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5410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791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55626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Задание 1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1-узел; 2-междоузлие; 3-пазуха листа</a:t>
            </a:r>
          </a:p>
          <a:p>
            <a:r>
              <a:rPr lang="ru-RU" b="1" u="sng" dirty="0" smtClean="0"/>
              <a:t>Задание 2. </a:t>
            </a:r>
          </a:p>
          <a:p>
            <a:r>
              <a:rPr lang="ru-RU" smtClean="0"/>
              <a:t>1- очередное;                     2-супротивное;                 3-мутовчатое</a:t>
            </a:r>
            <a:endParaRPr lang="ru-RU" dirty="0" smtClean="0"/>
          </a:p>
          <a:p>
            <a:r>
              <a:rPr lang="ru-RU" b="1" u="sng" dirty="0" smtClean="0"/>
              <a:t>Задание 3.</a:t>
            </a:r>
          </a:p>
          <a:p>
            <a:r>
              <a:rPr lang="ru-RU" dirty="0" smtClean="0"/>
              <a:t>1-корневище; 2-клубень; 3-усик; 4-ус; 5-луковица; 6-колючка.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041775" cy="639762"/>
          </a:xfrm>
        </p:spPr>
        <p:txBody>
          <a:bodyPr/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/>
          <a:lstStyle/>
          <a:p>
            <a:r>
              <a:rPr lang="ru-RU" dirty="0" smtClean="0"/>
              <a:t>Оценка «5» – все задания выполнены верно;</a:t>
            </a:r>
          </a:p>
          <a:p>
            <a:r>
              <a:rPr lang="ru-RU" dirty="0" smtClean="0"/>
              <a:t>Оценка «4» – два задания выполнены верно;</a:t>
            </a:r>
          </a:p>
          <a:p>
            <a:r>
              <a:rPr lang="ru-RU" dirty="0" smtClean="0"/>
              <a:t>Оценка «3» – одно задание выполнено верно;</a:t>
            </a:r>
          </a:p>
          <a:p>
            <a:r>
              <a:rPr lang="ru-RU" dirty="0" smtClean="0"/>
              <a:t>Оценка «2» – все задания выполнены не верно.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22350"/>
          </a:xfrm>
        </p:spPr>
        <p:txBody>
          <a:bodyPr>
            <a:normAutofit/>
          </a:bodyPr>
          <a:lstStyle/>
          <a:p>
            <a:pPr algn="ctr"/>
            <a:r>
              <a:rPr lang="ru-RU" sz="6000" b="0" dirty="0" smtClean="0"/>
              <a:t>Строение листа</a:t>
            </a:r>
            <a:endParaRPr lang="ru-RU" sz="60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 – листовая пластинка;</a:t>
            </a:r>
          </a:p>
          <a:p>
            <a:r>
              <a:rPr lang="ru-RU" sz="2800" dirty="0" smtClean="0"/>
              <a:t>2 – черешок;</a:t>
            </a:r>
          </a:p>
          <a:p>
            <a:r>
              <a:rPr lang="ru-RU" sz="2800" dirty="0" smtClean="0"/>
              <a:t>3 – место соединения черешка со стеблем (основание листа);</a:t>
            </a:r>
          </a:p>
          <a:p>
            <a:r>
              <a:rPr lang="ru-RU" sz="2800" dirty="0" smtClean="0"/>
              <a:t>4 – прилистники.</a:t>
            </a:r>
            <a:endParaRPr lang="ru-RU" sz="2800" dirty="0"/>
          </a:p>
        </p:txBody>
      </p:sp>
      <p:pic>
        <p:nvPicPr>
          <p:cNvPr id="2050" name="Picture 2" descr="C:\Users\Ира\Documents\Биология\ботаника\лист\m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47800"/>
            <a:ext cx="5486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Типы  листьев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цельный лис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962400"/>
            <a:ext cx="2209800" cy="1295400"/>
          </a:xfrm>
          <a:prstGeom prst="rect">
            <a:avLst/>
          </a:prstGeom>
        </p:spPr>
      </p:pic>
      <p:pic>
        <p:nvPicPr>
          <p:cNvPr id="7" name="Рисунок 6" descr="пальчатосложны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962400"/>
            <a:ext cx="2362200" cy="1295400"/>
          </a:xfrm>
          <a:prstGeom prst="rect">
            <a:avLst/>
          </a:prstGeom>
        </p:spPr>
      </p:pic>
      <p:pic>
        <p:nvPicPr>
          <p:cNvPr id="8" name="Рисунок 7" descr="рассеченый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2514600"/>
            <a:ext cx="2438400" cy="1127760"/>
          </a:xfrm>
          <a:prstGeom prst="rect">
            <a:avLst/>
          </a:prstGeom>
        </p:spPr>
      </p:pic>
      <p:pic>
        <p:nvPicPr>
          <p:cNvPr id="9" name="Рисунок 8" descr="IMG_065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62000" y="2514600"/>
            <a:ext cx="2514601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571</Words>
  <PresentationFormat>Экран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ВИКТОРИЯ РЕГИЯ. У нее огромные округлые листья, диаметром до 2 м, нижняя часть листа покрыта мелкими колючками.</vt:lpstr>
      <vt:lpstr>Тема урока: Строение и функции листа</vt:lpstr>
      <vt:lpstr>Какие части побега соответствуют указанным цифрам?</vt:lpstr>
      <vt:lpstr>Определите тип листорасположения</vt:lpstr>
      <vt:lpstr>Рассмотрите рисунки с видоизменен-ными побегами и их частями, расставьте по местам названия.</vt:lpstr>
      <vt:lpstr>Слайд 7</vt:lpstr>
      <vt:lpstr>Строение листа</vt:lpstr>
      <vt:lpstr>Типы  листьев</vt:lpstr>
      <vt:lpstr>Слайд 10</vt:lpstr>
      <vt:lpstr>Лабораторная работа №7  «Простые и сложные листья»</vt:lpstr>
      <vt:lpstr>Ход работы.</vt:lpstr>
      <vt:lpstr>Слайд 13</vt:lpstr>
      <vt:lpstr>3) Определите по рисунку форму края листовой пластинки.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функции листа</dc:title>
  <dc:creator>Ира</dc:creator>
  <cp:lastModifiedBy>Ира</cp:lastModifiedBy>
  <cp:revision>32</cp:revision>
  <dcterms:created xsi:type="dcterms:W3CDTF">2009-11-07T13:07:23Z</dcterms:created>
  <dcterms:modified xsi:type="dcterms:W3CDTF">2014-10-15T12:42:30Z</dcterms:modified>
</cp:coreProperties>
</file>