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84" r:id="rId3"/>
    <p:sldId id="285" r:id="rId4"/>
    <p:sldId id="297" r:id="rId5"/>
    <p:sldId id="267" r:id="rId6"/>
    <p:sldId id="286" r:id="rId7"/>
    <p:sldId id="287" r:id="rId8"/>
    <p:sldId id="301" r:id="rId9"/>
    <p:sldId id="268" r:id="rId10"/>
    <p:sldId id="288" r:id="rId11"/>
    <p:sldId id="289" r:id="rId12"/>
    <p:sldId id="302" r:id="rId13"/>
    <p:sldId id="269" r:id="rId14"/>
    <p:sldId id="290" r:id="rId15"/>
    <p:sldId id="291" r:id="rId16"/>
    <p:sldId id="270" r:id="rId17"/>
    <p:sldId id="293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EC247-4B8E-4B02-978D-E60FB5B70628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476E8-07F0-472C-ADD6-C91B49E9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73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iza-74.ucoz.ru/blog/klipart_vesennjaja_zelen_spring_verdure/2013-03-05-4723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allday2.com/index.php?newsid=34848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620688"/>
            <a:ext cx="680424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Интеллектуальная игра «</a:t>
            </a:r>
            <a:r>
              <a:rPr lang="ru-RU" sz="4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Брейн</a:t>
            </a: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-ринг</a:t>
            </a:r>
            <a:endParaRPr kumimoji="0" lang="ru-RU" sz="4800" b="1" i="0" u="none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Теректинская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>
              <a:spcBef>
                <a:spcPts val="0"/>
              </a:spcBef>
              <a:buNone/>
            </a:pP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7-11 классы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22.11.2013 год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3034680" cy="1143000"/>
          </a:xfrm>
        </p:spPr>
        <p:txBody>
          <a:bodyPr/>
          <a:lstStyle/>
          <a:p>
            <a:r>
              <a:rPr lang="ru-RU" b="1" dirty="0" smtClean="0"/>
              <a:t>Фосфор</a:t>
            </a:r>
            <a:endParaRPr lang="ru-RU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3"/>
            <a:ext cx="5453949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50201"/>
            <a:ext cx="4488160" cy="336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6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02730"/>
            <a:ext cx="3250704" cy="994122"/>
          </a:xfrm>
        </p:spPr>
        <p:txBody>
          <a:bodyPr>
            <a:normAutofit/>
          </a:bodyPr>
          <a:lstStyle/>
          <a:p>
            <a:r>
              <a:rPr lang="ru-RU" b="1" dirty="0" smtClean="0"/>
              <a:t>Эллада</a:t>
            </a:r>
            <a:endParaRPr lang="ru-RU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32" y="404664"/>
            <a:ext cx="45125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1"/>
            <a:ext cx="5777100" cy="316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1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29614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 Мирный — советская, российская антарктическая станция, находится на побережье моря Дэвиса.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5874"/>
            <a:ext cx="6961956" cy="522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6216" y="1285874"/>
            <a:ext cx="26277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b="1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Станция основана 13 февраля 1956 года 1-ой Советской Антарктической экспедицией </a:t>
            </a:r>
            <a:r>
              <a:rPr lang="ru-RU" sz="2400" b="1">
                <a:solidFill>
                  <a:prstClr val="black"/>
                </a:solidFill>
                <a:latin typeface="Arial"/>
                <a:ea typeface="+mj-ea"/>
                <a:cs typeface="+mj-cs"/>
              </a:rPr>
              <a:t>1955 </a:t>
            </a:r>
            <a:r>
              <a:rPr lang="ru-RU" sz="2400" b="1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года. </a:t>
            </a:r>
          </a:p>
          <a:p>
            <a:pPr lvl="0">
              <a:spcBef>
                <a:spcPct val="0"/>
              </a:spcBef>
            </a:pPr>
            <a:r>
              <a:rPr lang="ru-RU" sz="2400" b="1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Это </a:t>
            </a:r>
            <a:r>
              <a:rPr lang="ru-RU" sz="2400" b="1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— первая советская антарктическая станция. </a:t>
            </a:r>
          </a:p>
        </p:txBody>
      </p:sp>
    </p:spTree>
    <p:extLst>
      <p:ext uri="{BB962C8B-B14F-4D97-AF65-F5344CB8AC3E}">
        <p14:creationId xmlns:p14="http://schemas.microsoft.com/office/powerpoint/2010/main" val="3045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620688"/>
            <a:ext cx="4615430" cy="5617166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/>
              <a:t>      </a:t>
            </a:r>
            <a:br>
              <a:rPr lang="ru-RU" i="1" dirty="0" smtClean="0"/>
            </a:br>
            <a:r>
              <a:rPr lang="ru-RU" i="1" dirty="0"/>
              <a:t> </a:t>
            </a:r>
            <a:r>
              <a:rPr lang="ru-RU" i="1" dirty="0" smtClean="0"/>
              <a:t>      </a:t>
            </a:r>
            <a:r>
              <a:rPr lang="ru-RU" i="1" dirty="0" smtClean="0">
                <a:solidFill>
                  <a:srgbClr val="C00000"/>
                </a:solidFill>
              </a:rPr>
              <a:t>Хлорелла</a:t>
            </a:r>
            <a:r>
              <a:rPr lang="ru-RU" i="1" dirty="0">
                <a:solidFill>
                  <a:srgbClr val="C00000"/>
                </a:solidFill>
              </a:rPr>
              <a:t>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Она </a:t>
            </a:r>
            <a:r>
              <a:rPr lang="ru-RU" i="1" dirty="0"/>
              <a:t>является самой продуктивной водорослью - улавливает 7-12 % солнечного света, </a:t>
            </a:r>
            <a:r>
              <a:rPr lang="ru-RU" i="1" dirty="0" smtClean="0"/>
              <a:t>вместо </a:t>
            </a:r>
            <a:br>
              <a:rPr lang="ru-RU" i="1" dirty="0" smtClean="0"/>
            </a:br>
            <a:r>
              <a:rPr lang="ru-RU" i="1" dirty="0" smtClean="0"/>
              <a:t>1-2</a:t>
            </a:r>
            <a:r>
              <a:rPr lang="ru-RU" i="1" dirty="0"/>
              <a:t>% </a:t>
            </a:r>
            <a:r>
              <a:rPr lang="ru-RU" i="1" dirty="0" smtClean="0"/>
              <a:t> цветковых</a:t>
            </a:r>
            <a:r>
              <a:rPr lang="ru-RU" i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90560" y="1490760"/>
            <a:ext cx="5833190" cy="36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1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3456384" cy="1143000"/>
          </a:xfrm>
        </p:spPr>
        <p:txBody>
          <a:bodyPr/>
          <a:lstStyle/>
          <a:p>
            <a:r>
              <a:rPr lang="ru-RU" dirty="0" smtClean="0"/>
              <a:t>Киев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488831" cy="499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1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59766"/>
            <a:ext cx="4014192" cy="2718706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Хлор </a:t>
            </a:r>
            <a:r>
              <a:rPr lang="ru-RU" i="1" dirty="0"/>
              <a:t>жёлто-зелёный, оксид азота - бурого цвета, 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5" y="332656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784" y="3410998"/>
            <a:ext cx="8604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4000" i="1" dirty="0">
                <a:solidFill>
                  <a:prstClr val="black"/>
                </a:solidFill>
                <a:latin typeface="+mj-lt"/>
              </a:rPr>
              <a:t>кислород </a:t>
            </a:r>
            <a:r>
              <a:rPr lang="ru-RU" sz="4000" i="1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в </a:t>
            </a:r>
            <a:r>
              <a:rPr lang="ru-RU" sz="4000" i="1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нём горит лучинка, углекислый газ - лучинка тухнет или пропустить его через известковую воду она мутнеет</a:t>
            </a:r>
            <a:r>
              <a:rPr lang="ru-RU" sz="4000" i="1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.</a:t>
            </a:r>
            <a:endParaRPr lang="ru-RU" sz="4000" dirty="0">
              <a:solidFill>
                <a:prstClr val="black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54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7470" y="174730"/>
            <a:ext cx="3754760" cy="603468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32444" y="85521"/>
            <a:ext cx="5732762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Береза</a:t>
            </a:r>
          </a:p>
          <a:p>
            <a:pPr lvl="0"/>
            <a:r>
              <a:rPr lang="ru-RU" sz="3800" dirty="0"/>
              <a:t>Л</a:t>
            </a:r>
            <a:r>
              <a:rPr lang="ru-RU" sz="3800" dirty="0" smtClean="0"/>
              <a:t>юди </a:t>
            </a:r>
            <a:r>
              <a:rPr lang="ru-RU" sz="3800" dirty="0"/>
              <a:t>освещали дома берёзовыми лучинками; дёгтем  из берёзовой коры </a:t>
            </a:r>
            <a:r>
              <a:rPr lang="ru-RU" sz="3800" dirty="0">
                <a:solidFill>
                  <a:prstClr val="black"/>
                </a:solidFill>
              </a:rPr>
              <a:t>смазывали оси колёс, чтобы не от </a:t>
            </a:r>
            <a:r>
              <a:rPr lang="ru-RU" sz="3800" dirty="0" smtClean="0">
                <a:solidFill>
                  <a:prstClr val="black"/>
                </a:solidFill>
              </a:rPr>
              <a:t>скрипели</a:t>
            </a:r>
            <a:r>
              <a:rPr lang="ru-RU" sz="3800" dirty="0">
                <a:solidFill>
                  <a:prstClr val="black"/>
                </a:solidFill>
              </a:rPr>
              <a:t>;</a:t>
            </a:r>
            <a:r>
              <a:rPr lang="ru-RU" sz="3800" dirty="0" smtClean="0"/>
              <a:t> </a:t>
            </a:r>
            <a:r>
              <a:rPr lang="ru-RU" sz="3800" dirty="0">
                <a:solidFill>
                  <a:prstClr val="black"/>
                </a:solidFill>
              </a:rPr>
              <a:t>болезней почек, печени и лёгких помогает отвар </a:t>
            </a:r>
            <a:r>
              <a:rPr lang="ru-RU" sz="3800" dirty="0" smtClean="0">
                <a:solidFill>
                  <a:prstClr val="black"/>
                </a:solidFill>
              </a:rPr>
              <a:t>берёзовых </a:t>
            </a:r>
            <a:r>
              <a:rPr lang="ru-RU" sz="3800" dirty="0">
                <a:solidFill>
                  <a:prstClr val="black"/>
                </a:solidFill>
              </a:rPr>
              <a:t>почек; </a:t>
            </a:r>
            <a:r>
              <a:rPr lang="ru-RU" sz="3800" dirty="0" smtClean="0">
                <a:solidFill>
                  <a:prstClr val="black"/>
                </a:solidFill>
              </a:rPr>
              <a:t>полы мыли </a:t>
            </a:r>
            <a:r>
              <a:rPr lang="ru-RU" sz="3800" dirty="0">
                <a:solidFill>
                  <a:prstClr val="black"/>
                </a:solidFill>
              </a:rPr>
              <a:t>да парились </a:t>
            </a:r>
            <a:r>
              <a:rPr lang="ru-RU" sz="3800" dirty="0" smtClean="0">
                <a:solidFill>
                  <a:prstClr val="black"/>
                </a:solidFill>
              </a:rPr>
              <a:t>                </a:t>
            </a:r>
            <a:r>
              <a:rPr lang="ru-RU" sz="3800" dirty="0">
                <a:solidFill>
                  <a:prstClr val="black"/>
                </a:solidFill>
              </a:rPr>
              <a:t>берёзовыми вениками.</a:t>
            </a:r>
          </a:p>
          <a:p>
            <a:endParaRPr lang="ru-RU" sz="3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978" y="836712"/>
            <a:ext cx="3124721" cy="443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6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1556792"/>
            <a:ext cx="680424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Спасибо за игру!</a:t>
            </a:r>
            <a:endParaRPr kumimoji="0" lang="ru-RU" sz="4800" b="1" i="0" u="none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1030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66" y="3212976"/>
            <a:ext cx="661803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4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933056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latin typeface="Times New Roman" pitchFamily="18" charset="0"/>
                <a:cs typeface="Arial" pitchFamily="34" charset="0"/>
              </a:rPr>
              <a:t>Сайт: </a:t>
            </a:r>
            <a:r>
              <a:rPr lang="en-US" sz="2000" i="1" dirty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2000" i="1" dirty="0">
                <a:latin typeface="Times New Roman" pitchFamily="18" charset="0"/>
                <a:cs typeface="Arial" pitchFamily="34" charset="0"/>
              </a:rPr>
              <a:t>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Интернет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– ресурсы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C00000"/>
              </a:solidFill>
              <a:cs typeface="Arial" pitchFamily="34" charset="0"/>
            </a:endParaRPr>
          </a:p>
          <a:p>
            <a:pPr algn="ctr"/>
            <a:r>
              <a:rPr lang="en-US" dirty="0">
                <a:hlinkClick r:id="rId3"/>
              </a:rPr>
              <a:t>http://diza-74.ucoz.ru/blog/klipart_vesennjaja_zelen_spring_verdure/2013-03-05-4723</a:t>
            </a:r>
            <a:r>
              <a:rPr lang="ru-RU" dirty="0"/>
              <a:t> </a:t>
            </a:r>
          </a:p>
          <a:p>
            <a:pPr algn="ctr"/>
            <a:r>
              <a:rPr lang="ru-RU" sz="2000" i="1" dirty="0"/>
              <a:t>клипарт «Весенняя зелень»</a:t>
            </a:r>
          </a:p>
          <a:p>
            <a:pPr algn="ctr"/>
            <a:endParaRPr lang="ru-RU" sz="800" i="1" dirty="0"/>
          </a:p>
          <a:p>
            <a:pPr algn="ctr"/>
            <a:r>
              <a:rPr lang="en-US" dirty="0">
                <a:hlinkClick r:id="rId4"/>
              </a:rPr>
              <a:t>http://allday2.com/index.php?newsid=348482</a:t>
            </a:r>
            <a:r>
              <a:rPr lang="ru-RU" dirty="0"/>
              <a:t> </a:t>
            </a:r>
            <a:r>
              <a:rPr lang="en-US" dirty="0"/>
              <a:t> </a:t>
            </a:r>
            <a:endParaRPr lang="ru-RU" dirty="0"/>
          </a:p>
          <a:p>
            <a:pPr algn="ctr"/>
            <a:r>
              <a:rPr lang="ru-RU" sz="2000" i="1" dirty="0"/>
              <a:t>клипарт «Свежесть зелени»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1525" y="1671799"/>
            <a:ext cx="3548947" cy="3298378"/>
          </a:xfrm>
        </p:spPr>
        <p:txBody>
          <a:bodyPr/>
          <a:lstStyle/>
          <a:p>
            <a:r>
              <a:rPr lang="ru-RU" dirty="0" smtClean="0"/>
              <a:t>Екатерина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7" y="260648"/>
            <a:ext cx="480398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5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54" y="3713608"/>
            <a:ext cx="8538718" cy="2941761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Методом вытеснения воздуха, но пробирку держать вверх дном т.к. водород лёгкий и  методом вытеснения воды т.к. водород не растворяется в воде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507937" cy="33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09" y="615926"/>
            <a:ext cx="4120651" cy="25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43031" cy="445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8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6034682"/>
          </a:xfrm>
        </p:spPr>
        <p:txBody>
          <a:bodyPr>
            <a:normAutofit/>
          </a:bodyPr>
          <a:lstStyle/>
          <a:p>
            <a:r>
              <a:rPr lang="ru-RU" i="1" dirty="0" smtClean="0"/>
              <a:t>Лавр</a:t>
            </a:r>
            <a:r>
              <a:rPr lang="ru-RU" dirty="0" smtClean="0"/>
              <a:t> </a:t>
            </a:r>
            <a:r>
              <a:rPr lang="ru-RU" i="1" dirty="0"/>
              <a:t>благородный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" y="296916"/>
            <a:ext cx="4104456" cy="630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021942"/>
            <a:ext cx="440283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Неон в сосуде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6" y="4725144"/>
            <a:ext cx="3307804" cy="173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268133"/>
            <a:ext cx="28065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 smtClean="0"/>
              <a:t>10</a:t>
            </a:r>
            <a:r>
              <a:rPr lang="ru-RU" sz="4800" b="1" dirty="0" smtClean="0"/>
              <a:t>    </a:t>
            </a:r>
            <a:r>
              <a:rPr lang="fr-FR" sz="4800" b="1" dirty="0" smtClean="0"/>
              <a:t>Неон</a:t>
            </a:r>
            <a:endParaRPr lang="fr-FR" sz="4800" b="1" dirty="0"/>
          </a:p>
          <a:p>
            <a:r>
              <a:rPr lang="fr-FR" sz="4800" b="1" dirty="0"/>
              <a:t>Ne</a:t>
            </a:r>
          </a:p>
          <a:p>
            <a:endParaRPr lang="ru-RU" sz="4800" b="1" dirty="0" smtClean="0"/>
          </a:p>
          <a:p>
            <a:r>
              <a:rPr lang="fr-FR" sz="4800" b="1" dirty="0" smtClean="0"/>
              <a:t>20,179</a:t>
            </a:r>
            <a:endParaRPr lang="fr-FR" sz="4800" b="1" dirty="0"/>
          </a:p>
          <a:p>
            <a:endParaRPr lang="ru-RU" sz="4800" b="1" dirty="0" smtClean="0"/>
          </a:p>
          <a:p>
            <a:r>
              <a:rPr lang="fr-FR" sz="4800" b="1" dirty="0" smtClean="0"/>
              <a:t>2s22p6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5371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6" y="1012632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Кабинет Редкостей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5248202" cy="33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7031"/>
            <a:ext cx="4742937" cy="355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8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4968" y="3765395"/>
            <a:ext cx="3300948" cy="2389398"/>
          </a:xfrm>
        </p:spPr>
        <p:txBody>
          <a:bodyPr>
            <a:normAutofit/>
          </a:bodyPr>
          <a:lstStyle/>
          <a:p>
            <a:r>
              <a:rPr lang="ru-RU" dirty="0" smtClean="0"/>
              <a:t>Атлантический и Тихий океаны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6" y="3140969"/>
            <a:ext cx="5249449" cy="342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716"/>
            <a:ext cx="5222028" cy="345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45759"/>
            <a:ext cx="3981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Огненная Земля,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3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740300"/>
            <a:ext cx="4932040" cy="6048672"/>
          </a:xfrm>
        </p:spPr>
        <p:txBody>
          <a:bodyPr>
            <a:noAutofit/>
          </a:bodyPr>
          <a:lstStyle/>
          <a:p>
            <a:pPr algn="l"/>
            <a:r>
              <a:rPr lang="ru-RU" sz="3000" b="1" i="1" dirty="0"/>
              <a:t>Температура тела </a:t>
            </a:r>
            <a:r>
              <a:rPr lang="ru-RU" sz="3000" b="1" i="1" dirty="0" smtClean="0"/>
              <a:t>рептилий непостоянна </a:t>
            </a:r>
            <a:r>
              <a:rPr lang="ru-RU" sz="3000" b="1" i="1" dirty="0"/>
              <a:t>и сильно колеблется в зависимости от температуры окружающей среды. </a:t>
            </a:r>
            <a:r>
              <a:rPr lang="ru-RU" sz="3000" b="1" i="1" dirty="0" smtClean="0"/>
              <a:t/>
            </a:r>
            <a:br>
              <a:rPr lang="ru-RU" sz="3000" b="1" i="1" dirty="0" smtClean="0"/>
            </a:br>
            <a:r>
              <a:rPr lang="ru-RU" sz="3000" b="1" i="1" dirty="0" smtClean="0"/>
              <a:t>В </a:t>
            </a:r>
            <a:r>
              <a:rPr lang="ru-RU" sz="3000" b="1" i="1" dirty="0"/>
              <a:t>теплую погоду они активны и </a:t>
            </a:r>
            <a:r>
              <a:rPr lang="ru-RU" sz="3000" b="1" i="1" dirty="0" smtClean="0"/>
              <a:t>малоподвижны </a:t>
            </a:r>
            <a:r>
              <a:rPr lang="ru-RU" sz="3000" b="1" i="1" dirty="0"/>
              <a:t>в прохладную. Этим объясняется спокойное поведение удавов</a:t>
            </a:r>
            <a:r>
              <a:rPr lang="ru-RU" sz="3200" b="1" i="1" dirty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74441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2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200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Екатерина II</vt:lpstr>
      <vt:lpstr>Методом вытеснения воздуха, но пробирку держать вверх дном т.к. водород лёгкий и  методом вытеснения воды т.к. водород не растворяется в воде</vt:lpstr>
      <vt:lpstr>Карта</vt:lpstr>
      <vt:lpstr>Лавр благородный. </vt:lpstr>
      <vt:lpstr>Неон в сосуде</vt:lpstr>
      <vt:lpstr>Кабинет Редкостей</vt:lpstr>
      <vt:lpstr>Атлантический и Тихий океаны</vt:lpstr>
      <vt:lpstr>Температура тела рептилий непостоянна и сильно колеблется в зависимости от температуры окружающей среды.  В теплую погоду они активны и малоподвижны в прохладную. Этим объясняется спокойное поведение удавов. </vt:lpstr>
      <vt:lpstr>Фосфор</vt:lpstr>
      <vt:lpstr>Эллада</vt:lpstr>
      <vt:lpstr> Мирный — советская, российская антарктическая станция, находится на побережье моря Дэвиса. </vt:lpstr>
      <vt:lpstr>              Хлорелла.  Она является самой продуктивной водорослью - улавливает 7-12 % солнечного света, вместо  1-2%  цветковых. </vt:lpstr>
      <vt:lpstr>Киев</vt:lpstr>
      <vt:lpstr> Хлор жёлто-зелёный, оксид азота - бурого цвета, </vt:lpstr>
      <vt:lpstr>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ДОМ</cp:lastModifiedBy>
  <cp:revision>28</cp:revision>
  <dcterms:created xsi:type="dcterms:W3CDTF">2013-08-23T08:38:35Z</dcterms:created>
  <dcterms:modified xsi:type="dcterms:W3CDTF">2014-10-15T16:11:50Z</dcterms:modified>
</cp:coreProperties>
</file>