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1" r:id="rId3"/>
    <p:sldId id="257" r:id="rId4"/>
    <p:sldId id="294" r:id="rId5"/>
    <p:sldId id="262" r:id="rId6"/>
    <p:sldId id="271" r:id="rId7"/>
    <p:sldId id="272" r:id="rId8"/>
    <p:sldId id="295" r:id="rId9"/>
    <p:sldId id="273" r:id="rId10"/>
    <p:sldId id="258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EC247-4B8E-4B02-978D-E60FB5B70628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476E8-07F0-472C-ADD6-C91B49E9A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73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476E8-07F0-472C-ADD6-C91B49E9A30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0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39752" y="620688"/>
            <a:ext cx="680424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Интеллектуальная игра «</a:t>
            </a:r>
            <a:r>
              <a:rPr lang="ru-RU" sz="4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Брейн</a:t>
            </a:r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-ринг</a:t>
            </a:r>
            <a:endParaRPr kumimoji="0" lang="ru-RU" sz="4800" b="1" i="0" u="none" strike="noStrike" kern="120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941168"/>
            <a:ext cx="412400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Теректинская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>
              <a:spcBef>
                <a:spcPts val="0"/>
              </a:spcBef>
              <a:buNone/>
            </a:pP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7-11 классы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22.11.2013 год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114" y="4256838"/>
            <a:ext cx="84529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/>
              <a:t>из </a:t>
            </a:r>
            <a:r>
              <a:rPr lang="ru-RU" sz="4400" i="1" dirty="0"/>
              <a:t>кожи акул делают </a:t>
            </a:r>
            <a:r>
              <a:rPr lang="ru-RU" sz="4400" i="1" dirty="0" err="1"/>
              <a:t>наnильники</a:t>
            </a:r>
            <a:r>
              <a:rPr lang="ru-RU" sz="4400" i="1" dirty="0"/>
              <a:t>, </a:t>
            </a:r>
            <a:r>
              <a:rPr lang="ru-RU" sz="4400" i="1" dirty="0" err="1"/>
              <a:t>кomoрыми</a:t>
            </a:r>
            <a:r>
              <a:rPr lang="ru-RU" sz="4400" i="1" dirty="0"/>
              <a:t> можно </a:t>
            </a:r>
            <a:r>
              <a:rPr lang="ru-RU" sz="4400" i="1" dirty="0" err="1"/>
              <a:t>nолировать</a:t>
            </a:r>
            <a:r>
              <a:rPr lang="ru-RU" sz="4400" i="1" dirty="0"/>
              <a:t> дерево и даже мрамор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15" y="306758"/>
            <a:ext cx="5265373" cy="394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40152" y="880803"/>
            <a:ext cx="29658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>
                <a:solidFill>
                  <a:prstClr val="black"/>
                </a:solidFill>
              </a:rPr>
              <a:t>Жители некоторых островов </a:t>
            </a:r>
            <a:r>
              <a:rPr lang="ru-RU" sz="4000" i="1" dirty="0"/>
              <a:t>Тихого </a:t>
            </a:r>
            <a:r>
              <a:rPr lang="ru-RU" sz="4000" i="1" dirty="0" err="1"/>
              <a:t>окeaна</a:t>
            </a:r>
            <a:r>
              <a:rPr lang="ru-RU" sz="4000" i="1" dirty="0"/>
              <a:t>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023727"/>
            <a:ext cx="3826768" cy="3845433"/>
          </a:xfrm>
        </p:spPr>
        <p:txBody>
          <a:bodyPr/>
          <a:lstStyle/>
          <a:p>
            <a:r>
              <a:rPr lang="ru-RU" b="1" dirty="0" smtClean="0"/>
              <a:t>Борис Годунов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1" y="404664"/>
            <a:ext cx="4127037" cy="602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2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733255"/>
            <a:ext cx="5256584" cy="864097"/>
          </a:xfrm>
        </p:spPr>
        <p:txBody>
          <a:bodyPr>
            <a:normAutofit/>
          </a:bodyPr>
          <a:lstStyle/>
          <a:p>
            <a:r>
              <a:rPr lang="ru-RU" dirty="0" smtClean="0"/>
              <a:t>Взрыв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0" y="331556"/>
            <a:ext cx="768085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1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67645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Цели игры:</a:t>
            </a:r>
          </a:p>
          <a:p>
            <a:pPr lvl="0"/>
            <a:r>
              <a:rPr lang="ru-RU" sz="2400" dirty="0"/>
              <a:t>расширять знания учащихся по биологии, химии, географии, истории и экологии;</a:t>
            </a:r>
          </a:p>
          <a:p>
            <a:pPr lvl="0"/>
            <a:r>
              <a:rPr lang="ru-RU" sz="2400" dirty="0"/>
              <a:t>развивать любознательность, умение наблюдать и делать выводы; </a:t>
            </a:r>
          </a:p>
          <a:p>
            <a:pPr lvl="0"/>
            <a:r>
              <a:rPr lang="ru-RU" sz="2400" dirty="0"/>
              <a:t>активизировать мыслительные процессы и познавательный интерес учащихся.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Правила игры:</a:t>
            </a:r>
            <a:endParaRPr lang="ru-RU" sz="3200" dirty="0">
              <a:solidFill>
                <a:srgbClr val="C00000"/>
              </a:solidFill>
            </a:endParaRPr>
          </a:p>
          <a:p>
            <a:r>
              <a:rPr lang="ru-RU" sz="2400" dirty="0"/>
              <a:t>1.От каждого класса выступает команда из </a:t>
            </a:r>
            <a:r>
              <a:rPr lang="ru-RU" sz="2400" b="1" dirty="0"/>
              <a:t>5 </a:t>
            </a:r>
            <a:r>
              <a:rPr lang="ru-RU" sz="2400" dirty="0"/>
              <a:t>человек.</a:t>
            </a:r>
          </a:p>
          <a:p>
            <a:r>
              <a:rPr lang="ru-RU" sz="2400" dirty="0"/>
              <a:t>2.Все команды участвуют в игре одновременно. </a:t>
            </a:r>
          </a:p>
          <a:p>
            <a:r>
              <a:rPr lang="ru-RU" sz="2400" dirty="0"/>
              <a:t>3.Игра идёт до </a:t>
            </a:r>
            <a:r>
              <a:rPr lang="ru-RU" sz="2400" b="1" dirty="0"/>
              <a:t>5</a:t>
            </a:r>
            <a:r>
              <a:rPr lang="ru-RU" sz="2400" dirty="0"/>
              <a:t> очков. Побеждает команда, набравшая это количество баллов.</a:t>
            </a:r>
          </a:p>
          <a:p>
            <a:r>
              <a:rPr lang="ru-RU" sz="2400" dirty="0"/>
              <a:t>4.Ответ на вопрос оценивается в 1 балл. Если ответа нет, то балл суммируется с баллом следующего вопроса, так происходит до 3 баллов, после чего эти баллы сгорают.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659" y="404664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Ход игры:</a:t>
            </a:r>
            <a:endParaRPr lang="ru-RU" sz="3200" dirty="0">
              <a:solidFill>
                <a:srgbClr val="C00000"/>
              </a:solidFill>
            </a:endParaRPr>
          </a:p>
          <a:p>
            <a:r>
              <a:rPr lang="ru-RU" sz="3200" dirty="0"/>
              <a:t>Каждая команда сидит за своим столом, на котором стоит номер команды и имеется звуковой сигнал, который подаёт капитан при готовности команды дать ответ на вопрос. У ведущего находятся номера вопросов, которые, как в лотерее, вытаскивает капитан команды правильно ответившей на предыдущий вопрос. Первый вопрос игры выбирается ведущим. На </a:t>
            </a:r>
            <a:r>
              <a:rPr lang="ru-RU" sz="3200" dirty="0" smtClean="0"/>
              <a:t>вопросы </a:t>
            </a:r>
            <a:r>
              <a:rPr lang="ru-RU" sz="3200" dirty="0"/>
              <a:t>ответы даются после 1 минуты 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             обсуждения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-18256"/>
            <a:ext cx="2746648" cy="1143000"/>
          </a:xfrm>
        </p:spPr>
        <p:txBody>
          <a:bodyPr/>
          <a:lstStyle/>
          <a:p>
            <a:r>
              <a:rPr lang="ru-RU" dirty="0" smtClean="0"/>
              <a:t>Смерч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92" y="1123129"/>
            <a:ext cx="7176796" cy="538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4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082" y="274638"/>
            <a:ext cx="6103918" cy="3730426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/>
              <a:t>    - Яблоко </a:t>
            </a:r>
            <a:r>
              <a:rPr lang="ru-RU" dirty="0"/>
              <a:t>с </a:t>
            </a:r>
            <a:r>
              <a:rPr lang="ru-RU" i="1" dirty="0"/>
              <a:t>дерева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> </a:t>
            </a:r>
            <a:r>
              <a:rPr lang="ru-RU" i="1" dirty="0" smtClean="0"/>
              <a:t>    </a:t>
            </a:r>
            <a:r>
              <a:rPr lang="ru-RU" i="1" dirty="0" err="1" smtClean="0"/>
              <a:t>nознания</a:t>
            </a:r>
            <a:r>
              <a:rPr lang="ru-RU" i="1" dirty="0"/>
              <a:t>,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- яблоко раз­дора,</a:t>
            </a:r>
            <a:br>
              <a:rPr lang="ru-RU" i="1" dirty="0" smtClean="0"/>
            </a:br>
            <a:r>
              <a:rPr lang="ru-RU" i="1" dirty="0" smtClean="0"/>
              <a:t>  - яблоко</a:t>
            </a:r>
            <a:r>
              <a:rPr lang="ru-RU" i="1" dirty="0"/>
              <a:t>, подсказавшее </a:t>
            </a:r>
            <a:r>
              <a:rPr lang="ru-RU" i="1" dirty="0" smtClean="0"/>
              <a:t>    </a:t>
            </a:r>
            <a:br>
              <a:rPr lang="ru-RU" i="1" dirty="0" smtClean="0"/>
            </a:br>
            <a:r>
              <a:rPr lang="ru-RU" i="1" dirty="0"/>
              <a:t> </a:t>
            </a:r>
            <a:r>
              <a:rPr lang="ru-RU" i="1" dirty="0" smtClean="0"/>
              <a:t> Ньютону </a:t>
            </a:r>
            <a:r>
              <a:rPr lang="ru-RU" i="1" dirty="0"/>
              <a:t>закон все</a:t>
            </a:r>
            <a:r>
              <a:rPr lang="ru-RU" i="1" dirty="0" smtClean="0"/>
              <a:t>­-</a:t>
            </a:r>
            <a:br>
              <a:rPr lang="ru-RU" i="1" dirty="0" smtClean="0"/>
            </a:br>
            <a:r>
              <a:rPr lang="ru-RU" i="1" dirty="0"/>
              <a:t> </a:t>
            </a:r>
            <a:r>
              <a:rPr lang="ru-RU" i="1" dirty="0" smtClean="0"/>
              <a:t> </a:t>
            </a:r>
            <a:r>
              <a:rPr lang="ru-RU" i="1" dirty="0" err="1" smtClean="0"/>
              <a:t>мирнoгo</a:t>
            </a:r>
            <a:r>
              <a:rPr lang="ru-RU" i="1" dirty="0" smtClean="0"/>
              <a:t> тяготения</a:t>
            </a:r>
            <a:r>
              <a:rPr lang="ru-RU" i="1" dirty="0"/>
              <a:t>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2" y="188640"/>
            <a:ext cx="268398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85" y="3799884"/>
            <a:ext cx="2233296" cy="303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11412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8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60346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Смесь </a:t>
            </a:r>
            <a:r>
              <a:rPr lang="ru-RU" dirty="0"/>
              <a:t>концентрированных азотной HNO</a:t>
            </a:r>
            <a:r>
              <a:rPr lang="ru-RU" baseline="-25000" dirty="0"/>
              <a:t>3</a:t>
            </a:r>
            <a:r>
              <a:rPr lang="ru-RU" dirty="0"/>
              <a:t> (65-68 % масс.) и соляной </a:t>
            </a:r>
            <a:r>
              <a:rPr lang="ru-RU" dirty="0" err="1"/>
              <a:t>HCl</a:t>
            </a:r>
            <a:r>
              <a:rPr lang="ru-RU" dirty="0"/>
              <a:t> (32-35 % масс.) </a:t>
            </a:r>
            <a:r>
              <a:rPr lang="ru-RU" dirty="0" smtClean="0"/>
              <a:t>кислот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59" y="1700808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3258" y="593061"/>
            <a:ext cx="5588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«Царская водка»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6566"/>
            <a:ext cx="8196064" cy="602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26566"/>
            <a:ext cx="1237549" cy="578986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К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У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Р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А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Н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Т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Ы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99620"/>
            <a:ext cx="425881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Карта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42620"/>
            <a:ext cx="7560840" cy="495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2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240360" cy="4644450"/>
          </a:xfrm>
        </p:spPr>
        <p:txBody>
          <a:bodyPr/>
          <a:lstStyle/>
          <a:p>
            <a:r>
              <a:rPr lang="ru-RU" dirty="0" smtClean="0"/>
              <a:t>Электроны</a:t>
            </a:r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4764201" cy="415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8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233</Words>
  <Application>Microsoft Office PowerPoint</Application>
  <PresentationFormat>Экран (4:3)</PresentationFormat>
  <Paragraphs>29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Смерч</vt:lpstr>
      <vt:lpstr>    - Яблоко с дерева       nознания,       - яблоко раз­дора,   - яблоко, подсказавшее        Ньютону закон все­-   мирнoгo тяготения.) </vt:lpstr>
      <vt:lpstr>Смесь концентрированных азотной HNO3 (65-68 % масс.) и соляной HCl (32-35 % масс.) кислот</vt:lpstr>
      <vt:lpstr>К У Р А Н Т Ы</vt:lpstr>
      <vt:lpstr>Карта</vt:lpstr>
      <vt:lpstr>Электроны</vt:lpstr>
      <vt:lpstr>Презентация PowerPoint</vt:lpstr>
      <vt:lpstr>Борис Годунов</vt:lpstr>
      <vt:lpstr>Взрыв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ДОМ</cp:lastModifiedBy>
  <cp:revision>30</cp:revision>
  <dcterms:created xsi:type="dcterms:W3CDTF">2013-08-23T08:38:35Z</dcterms:created>
  <dcterms:modified xsi:type="dcterms:W3CDTF">2014-10-15T16:13:37Z</dcterms:modified>
</cp:coreProperties>
</file>