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Клеточная теория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4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9. Живое отличается от неживого: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/>
              <a:t>А) составом неорганических соединений</a:t>
            </a:r>
          </a:p>
          <a:p>
            <a:r>
              <a:rPr lang="ru-RU" dirty="0" smtClean="0"/>
              <a:t>Б) наличием катализаторов</a:t>
            </a:r>
          </a:p>
          <a:p>
            <a:r>
              <a:rPr lang="ru-RU" dirty="0"/>
              <a:t>В</a:t>
            </a:r>
            <a:r>
              <a:rPr lang="ru-RU" dirty="0" smtClean="0"/>
              <a:t>) </a:t>
            </a:r>
            <a:r>
              <a:rPr lang="ru-RU" dirty="0" smtClean="0"/>
              <a:t>взаимодействием молекул друг с другом</a:t>
            </a:r>
          </a:p>
          <a:p>
            <a:r>
              <a:rPr lang="ru-RU" dirty="0" smtClean="0"/>
              <a:t>Г) обменными процессами, обеспечивающими постоянство структурно-функциональной организации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3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10. Клетка – структурная и функциональная единица живого, так как: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А) в состав клетки входит около 70 химических элементов</a:t>
            </a:r>
          </a:p>
          <a:p>
            <a:r>
              <a:rPr lang="ru-RU" dirty="0" smtClean="0"/>
              <a:t>Б) все белки клеток построены из 20 аминокислот</a:t>
            </a:r>
          </a:p>
          <a:p>
            <a:r>
              <a:rPr lang="ru-RU" dirty="0" smtClean="0"/>
              <a:t>В) в клетках непрерывно идут процессы биологического синтеза и распада</a:t>
            </a:r>
          </a:p>
          <a:p>
            <a:r>
              <a:rPr lang="ru-RU" dirty="0" smtClean="0"/>
              <a:t>Г) все живые организмы, кроме вирусов, построены </a:t>
            </a:r>
            <a:r>
              <a:rPr lang="ru-RU" smtClean="0"/>
              <a:t>из клеток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Назовите учёного, который первым увидел ячеистое строение растений и предложил назвать ячеистые структуры «клетками»: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ru-RU" dirty="0" smtClean="0"/>
              <a:t>А) </a:t>
            </a:r>
            <a:r>
              <a:rPr lang="ru-RU" dirty="0" err="1" smtClean="0"/>
              <a:t>Р.Гук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А.Левенгук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К.Бэр</a:t>
            </a:r>
            <a:endParaRPr lang="ru-RU" dirty="0" smtClean="0"/>
          </a:p>
          <a:p>
            <a:r>
              <a:rPr lang="ru-RU" dirty="0" smtClean="0"/>
              <a:t>Г) </a:t>
            </a:r>
            <a:r>
              <a:rPr lang="ru-RU" dirty="0" err="1" smtClean="0"/>
              <a:t>Т.Шванн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3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2. Назовите учёного, который обобщив знания о строении животных и растений, сформулировал первую клеточную теорию: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 smtClean="0"/>
              <a:t>А) </a:t>
            </a:r>
            <a:r>
              <a:rPr lang="ru-RU" dirty="0" err="1" smtClean="0"/>
              <a:t>Р.Гук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Р.Вирхов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Т.Шванн</a:t>
            </a:r>
            <a:endParaRPr lang="ru-RU" dirty="0" smtClean="0"/>
          </a:p>
          <a:p>
            <a:r>
              <a:rPr lang="ru-RU" dirty="0" smtClean="0"/>
              <a:t>Г) </a:t>
            </a:r>
            <a:r>
              <a:rPr lang="ru-RU" dirty="0" err="1" smtClean="0"/>
              <a:t>Р.Броун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2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3. Назовите учёного, который первым открыл крупные бактерии, одноклеточные организмы, сперматозоиды, эритроциты: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 smtClean="0"/>
              <a:t>А) </a:t>
            </a:r>
            <a:r>
              <a:rPr lang="ru-RU" dirty="0" err="1" smtClean="0"/>
              <a:t>А.Левенгук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Р.Броун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Р.Гук</a:t>
            </a:r>
            <a:endParaRPr lang="ru-RU" dirty="0" smtClean="0"/>
          </a:p>
          <a:p>
            <a:r>
              <a:rPr lang="ru-RU" dirty="0" smtClean="0"/>
              <a:t>Г) </a:t>
            </a:r>
            <a:r>
              <a:rPr lang="ru-RU" dirty="0" err="1" smtClean="0"/>
              <a:t>Т.Шванн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9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4. «Сходство обмена веществ в клетках организмов всех царств живой природы» – это одно из положений теории: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 smtClean="0"/>
              <a:t>А) хромосомной</a:t>
            </a:r>
          </a:p>
          <a:p>
            <a:r>
              <a:rPr lang="ru-RU" dirty="0" smtClean="0"/>
              <a:t>Б) клеточной</a:t>
            </a:r>
          </a:p>
          <a:p>
            <a:r>
              <a:rPr lang="ru-RU" dirty="0" smtClean="0"/>
              <a:t>В) эволюционной</a:t>
            </a:r>
          </a:p>
          <a:p>
            <a:r>
              <a:rPr lang="ru-RU" dirty="0" smtClean="0"/>
              <a:t>Г) происхождения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8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5. Знания о сходстве химического состава клеток организмов разных царств живой природы обобщила: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 smtClean="0"/>
              <a:t>А) хромосомная теория</a:t>
            </a:r>
          </a:p>
          <a:p>
            <a:r>
              <a:rPr lang="ru-RU" dirty="0" smtClean="0"/>
              <a:t>Б) клеточная теория</a:t>
            </a:r>
          </a:p>
          <a:p>
            <a:r>
              <a:rPr lang="ru-RU" dirty="0" smtClean="0"/>
              <a:t>В) теория эволюции</a:t>
            </a:r>
          </a:p>
          <a:p>
            <a:r>
              <a:rPr lang="ru-RU" dirty="0" smtClean="0"/>
              <a:t>Г) теория гена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1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6. Сходство строения и жизнедеятельности клеток организмов разных царств природы свидетельствует о: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9127"/>
            <a:ext cx="8229600" cy="3757036"/>
          </a:xfrm>
        </p:spPr>
        <p:txBody>
          <a:bodyPr/>
          <a:lstStyle/>
          <a:p>
            <a:r>
              <a:rPr lang="ru-RU" dirty="0" smtClean="0"/>
              <a:t>А) единстве органического мира</a:t>
            </a:r>
          </a:p>
          <a:p>
            <a:r>
              <a:rPr lang="ru-RU" dirty="0" smtClean="0"/>
              <a:t>Б) единстве живой и неживой природы</a:t>
            </a:r>
          </a:p>
          <a:p>
            <a:r>
              <a:rPr lang="ru-RU" dirty="0" smtClean="0"/>
              <a:t>В) взаимосвязи организмов в природе</a:t>
            </a:r>
          </a:p>
          <a:p>
            <a:r>
              <a:rPr lang="ru-RU" dirty="0" smtClean="0"/>
              <a:t>Г) взаимосвязи организмов и среды обитания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3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7. О единстве органического мира свидетельствует: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dirty="0" smtClean="0"/>
              <a:t>А) круговорот веществ</a:t>
            </a:r>
          </a:p>
          <a:p>
            <a:r>
              <a:rPr lang="ru-RU" dirty="0" smtClean="0"/>
              <a:t>Б) клеточное строение организмов</a:t>
            </a:r>
          </a:p>
          <a:p>
            <a:r>
              <a:rPr lang="ru-RU" dirty="0"/>
              <a:t>В</a:t>
            </a:r>
            <a:r>
              <a:rPr lang="ru-RU" dirty="0" smtClean="0"/>
              <a:t>) взаимосвязь организмов  и среды</a:t>
            </a:r>
          </a:p>
          <a:p>
            <a:r>
              <a:rPr lang="ru-RU" dirty="0" smtClean="0"/>
              <a:t>Г) приспособленность организмов к среде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8. Изучением строения и функций клетки занимается: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 smtClean="0"/>
              <a:t>А) эмбриология</a:t>
            </a:r>
          </a:p>
          <a:p>
            <a:r>
              <a:rPr lang="ru-RU" dirty="0" smtClean="0"/>
              <a:t>Б) генетика</a:t>
            </a:r>
          </a:p>
          <a:p>
            <a:r>
              <a:rPr lang="ru-RU" dirty="0" smtClean="0"/>
              <a:t>В) селекция</a:t>
            </a:r>
          </a:p>
          <a:p>
            <a:r>
              <a:rPr lang="ru-RU" dirty="0" smtClean="0"/>
              <a:t>Г) цитология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2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338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Проверочная работа</vt:lpstr>
      <vt:lpstr>1. Назовите учёного, который первым увидел ячеистое строение растений и предложил назвать ячеистые структуры «клетками»:</vt:lpstr>
      <vt:lpstr>2. Назовите учёного, который обобщив знания о строении животных и растений, сформулировал первую клеточную теорию:</vt:lpstr>
      <vt:lpstr>3. Назовите учёного, который первым открыл крупные бактерии, одноклеточные организмы, сперматозоиды, эритроциты:</vt:lpstr>
      <vt:lpstr>4. «Сходство обмена веществ в клетках организмов всех царств живой природы» – это одно из положений теории:</vt:lpstr>
      <vt:lpstr>5. Знания о сходстве химического состава клеток организмов разных царств живой природы обобщила:</vt:lpstr>
      <vt:lpstr>6. Сходство строения и жизнедеятельности клеток организмов разных царств природы свидетельствует о:</vt:lpstr>
      <vt:lpstr>7. О единстве органического мира свидетельствует:</vt:lpstr>
      <vt:lpstr>8. Изучением строения и функций клетки занимается:</vt:lpstr>
      <vt:lpstr>9. Живое отличается от неживого: </vt:lpstr>
      <vt:lpstr>10. Клетка – структурная и функциональная единица живого, так как: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</dc:title>
  <dc:creator>user</dc:creator>
  <cp:lastModifiedBy>user</cp:lastModifiedBy>
  <cp:revision>11</cp:revision>
  <dcterms:created xsi:type="dcterms:W3CDTF">2014-09-15T07:51:32Z</dcterms:created>
  <dcterms:modified xsi:type="dcterms:W3CDTF">2014-09-17T07:30:32Z</dcterms:modified>
</cp:coreProperties>
</file>