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61" r:id="rId2"/>
    <p:sldId id="278" r:id="rId3"/>
    <p:sldId id="256" r:id="rId4"/>
    <p:sldId id="262" r:id="rId5"/>
    <p:sldId id="263" r:id="rId6"/>
    <p:sldId id="257" r:id="rId7"/>
    <p:sldId id="258" r:id="rId8"/>
    <p:sldId id="260" r:id="rId9"/>
    <p:sldId id="269" r:id="rId10"/>
    <p:sldId id="270" r:id="rId11"/>
    <p:sldId id="275" r:id="rId12"/>
    <p:sldId id="265" r:id="rId13"/>
    <p:sldId id="273" r:id="rId14"/>
    <p:sldId id="274" r:id="rId15"/>
    <p:sldId id="264" r:id="rId16"/>
    <p:sldId id="266" r:id="rId17"/>
    <p:sldId id="267" r:id="rId18"/>
    <p:sldId id="268" r:id="rId19"/>
    <p:sldId id="271" r:id="rId20"/>
    <p:sldId id="259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471A48-875C-4D7E-88B7-81A7E0A4B482}" type="doc">
      <dgm:prSet loTypeId="urn:microsoft.com/office/officeart/2005/8/layout/vList2" loCatId="list" qsTypeId="urn:microsoft.com/office/officeart/2005/8/quickstyle/3d3" qsCatId="3D" csTypeId="urn:microsoft.com/office/officeart/2005/8/colors/accent5_4" csCatId="accent5"/>
      <dgm:spPr/>
      <dgm:t>
        <a:bodyPr/>
        <a:lstStyle/>
        <a:p>
          <a:endParaRPr lang="ru-RU"/>
        </a:p>
      </dgm:t>
    </dgm:pt>
    <dgm:pt modelId="{B2D6E5A5-62AA-43BD-8989-DB7BB04DD628}">
      <dgm:prSet custT="1"/>
      <dgm:spPr/>
      <dgm:t>
        <a:bodyPr/>
        <a:lstStyle/>
        <a:p>
          <a:pPr rtl="0"/>
          <a:r>
            <a:rPr lang="ru-RU" sz="4400" b="1" i="1" dirty="0" smtClean="0"/>
            <a:t>Питание клетки</a:t>
          </a:r>
          <a:endParaRPr lang="ru-RU" sz="4400" b="1" i="1" dirty="0"/>
        </a:p>
      </dgm:t>
    </dgm:pt>
    <dgm:pt modelId="{42EF6596-D01A-4DB0-96C7-B663A397D638}" type="parTrans" cxnId="{993E6EF1-5D24-4F43-95D6-CAFAAAE2FD29}">
      <dgm:prSet/>
      <dgm:spPr/>
      <dgm:t>
        <a:bodyPr/>
        <a:lstStyle/>
        <a:p>
          <a:endParaRPr lang="ru-RU"/>
        </a:p>
      </dgm:t>
    </dgm:pt>
    <dgm:pt modelId="{04C133C9-F63F-4AF9-BB04-273106BCECE3}" type="sibTrans" cxnId="{993E6EF1-5D24-4F43-95D6-CAFAAAE2FD29}">
      <dgm:prSet/>
      <dgm:spPr/>
      <dgm:t>
        <a:bodyPr/>
        <a:lstStyle/>
        <a:p>
          <a:endParaRPr lang="ru-RU"/>
        </a:p>
      </dgm:t>
    </dgm:pt>
    <dgm:pt modelId="{AA8F0152-1DF8-40F0-9EEB-6203AA099D2C}" type="pres">
      <dgm:prSet presAssocID="{B8471A48-875C-4D7E-88B7-81A7E0A4B48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3258A92-DBAF-4BC7-8388-86D6A0E3FAE2}" type="pres">
      <dgm:prSet presAssocID="{B2D6E5A5-62AA-43BD-8989-DB7BB04DD62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67692F1-4426-4A7C-A192-E74B3BE37649}" type="presOf" srcId="{B2D6E5A5-62AA-43BD-8989-DB7BB04DD628}" destId="{B3258A92-DBAF-4BC7-8388-86D6A0E3FAE2}" srcOrd="0" destOrd="0" presId="urn:microsoft.com/office/officeart/2005/8/layout/vList2"/>
    <dgm:cxn modelId="{993E6EF1-5D24-4F43-95D6-CAFAAAE2FD29}" srcId="{B8471A48-875C-4D7E-88B7-81A7E0A4B482}" destId="{B2D6E5A5-62AA-43BD-8989-DB7BB04DD628}" srcOrd="0" destOrd="0" parTransId="{42EF6596-D01A-4DB0-96C7-B663A397D638}" sibTransId="{04C133C9-F63F-4AF9-BB04-273106BCECE3}"/>
    <dgm:cxn modelId="{9AA89D0F-3497-4177-B39E-6D3F680796FD}" type="presOf" srcId="{B8471A48-875C-4D7E-88B7-81A7E0A4B482}" destId="{AA8F0152-1DF8-40F0-9EEB-6203AA099D2C}" srcOrd="0" destOrd="0" presId="urn:microsoft.com/office/officeart/2005/8/layout/vList2"/>
    <dgm:cxn modelId="{B66BD7D9-6CA4-4EF9-984F-15005A4B306B}" type="presParOf" srcId="{AA8F0152-1DF8-40F0-9EEB-6203AA099D2C}" destId="{B3258A92-DBAF-4BC7-8388-86D6A0E3FAE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BC02E5-1719-4140-B117-5C0B12E2F603}" type="doc">
      <dgm:prSet loTypeId="urn:microsoft.com/office/officeart/2005/8/layout/vList2" loCatId="list" qsTypeId="urn:microsoft.com/office/officeart/2005/8/quickstyle/3d3" qsCatId="3D" csTypeId="urn:microsoft.com/office/officeart/2005/8/colors/accent3_4" csCatId="accent3" phldr="1"/>
      <dgm:spPr/>
      <dgm:t>
        <a:bodyPr/>
        <a:lstStyle/>
        <a:p>
          <a:endParaRPr lang="ru-RU"/>
        </a:p>
      </dgm:t>
    </dgm:pt>
    <dgm:pt modelId="{163DC33D-D8B4-4B1A-9035-1B48B424453D}">
      <dgm:prSet phldrT="[Текст]" phldr="1"/>
      <dgm:spPr/>
      <dgm:t>
        <a:bodyPr/>
        <a:lstStyle/>
        <a:p>
          <a:endParaRPr lang="ru-RU" dirty="0"/>
        </a:p>
      </dgm:t>
    </dgm:pt>
    <dgm:pt modelId="{A7538095-303A-4DA6-A00D-B75CB2407348}" type="sibTrans" cxnId="{CBBE52CD-1F9A-4FEA-B753-8A222BF5A380}">
      <dgm:prSet/>
      <dgm:spPr/>
      <dgm:t>
        <a:bodyPr/>
        <a:lstStyle/>
        <a:p>
          <a:endParaRPr lang="ru-RU"/>
        </a:p>
      </dgm:t>
    </dgm:pt>
    <dgm:pt modelId="{9F1EEEB4-726E-4086-928A-8EB72032808B}" type="parTrans" cxnId="{CBBE52CD-1F9A-4FEA-B753-8A222BF5A380}">
      <dgm:prSet/>
      <dgm:spPr/>
      <dgm:t>
        <a:bodyPr/>
        <a:lstStyle/>
        <a:p>
          <a:endParaRPr lang="ru-RU"/>
        </a:p>
      </dgm:t>
    </dgm:pt>
    <dgm:pt modelId="{6FDA9760-A6C5-4F06-9246-96E23D3F913A}">
      <dgm:prSet phldrT="[Текст]" phldr="1"/>
      <dgm:spPr/>
      <dgm:t>
        <a:bodyPr/>
        <a:lstStyle/>
        <a:p>
          <a:endParaRPr lang="ru-RU" dirty="0"/>
        </a:p>
      </dgm:t>
    </dgm:pt>
    <dgm:pt modelId="{33C51074-0BC1-401D-8610-884794190AE4}" type="sibTrans" cxnId="{D114DE8A-5959-4D74-98FF-E62037A561B0}">
      <dgm:prSet/>
      <dgm:spPr/>
      <dgm:t>
        <a:bodyPr/>
        <a:lstStyle/>
        <a:p>
          <a:endParaRPr lang="ru-RU"/>
        </a:p>
      </dgm:t>
    </dgm:pt>
    <dgm:pt modelId="{67A3EB93-F724-4352-91DE-8AC7B2F1E6FE}" type="parTrans" cxnId="{D114DE8A-5959-4D74-98FF-E62037A561B0}">
      <dgm:prSet/>
      <dgm:spPr/>
      <dgm:t>
        <a:bodyPr/>
        <a:lstStyle/>
        <a:p>
          <a:endParaRPr lang="ru-RU"/>
        </a:p>
      </dgm:t>
    </dgm:pt>
    <dgm:pt modelId="{46C4049C-D9DE-4F9B-AE6F-DCAF8388E377}" type="pres">
      <dgm:prSet presAssocID="{73BC02E5-1719-4140-B117-5C0B12E2F60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EFD3C4-57EC-46C9-8B16-1116D64C3577}" type="pres">
      <dgm:prSet presAssocID="{163DC33D-D8B4-4B1A-9035-1B48B424453D}" presName="parentText" presStyleLbl="node1" presStyleIdx="0" presStyleCnt="1" custScaleY="309174" custLinFactY="15545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F6B97D-63EE-4F1B-B96D-0C8B8E92E106}" type="pres">
      <dgm:prSet presAssocID="{163DC33D-D8B4-4B1A-9035-1B48B424453D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CDE2B5E-9061-499E-B15F-0AC485825530}" type="presOf" srcId="{73BC02E5-1719-4140-B117-5C0B12E2F603}" destId="{46C4049C-D9DE-4F9B-AE6F-DCAF8388E377}" srcOrd="0" destOrd="0" presId="urn:microsoft.com/office/officeart/2005/8/layout/vList2"/>
    <dgm:cxn modelId="{D114DE8A-5959-4D74-98FF-E62037A561B0}" srcId="{163DC33D-D8B4-4B1A-9035-1B48B424453D}" destId="{6FDA9760-A6C5-4F06-9246-96E23D3F913A}" srcOrd="0" destOrd="0" parTransId="{67A3EB93-F724-4352-91DE-8AC7B2F1E6FE}" sibTransId="{33C51074-0BC1-401D-8610-884794190AE4}"/>
    <dgm:cxn modelId="{CBBE52CD-1F9A-4FEA-B753-8A222BF5A380}" srcId="{73BC02E5-1719-4140-B117-5C0B12E2F603}" destId="{163DC33D-D8B4-4B1A-9035-1B48B424453D}" srcOrd="0" destOrd="0" parTransId="{9F1EEEB4-726E-4086-928A-8EB72032808B}" sibTransId="{A7538095-303A-4DA6-A00D-B75CB2407348}"/>
    <dgm:cxn modelId="{1CF69B37-9B4D-4A71-B468-92E0754A997B}" type="presOf" srcId="{163DC33D-D8B4-4B1A-9035-1B48B424453D}" destId="{C8EFD3C4-57EC-46C9-8B16-1116D64C3577}" srcOrd="0" destOrd="0" presId="urn:microsoft.com/office/officeart/2005/8/layout/vList2"/>
    <dgm:cxn modelId="{34A48EF1-5A08-48CC-BDFF-A4721E8BAFAB}" type="presOf" srcId="{6FDA9760-A6C5-4F06-9246-96E23D3F913A}" destId="{D3F6B97D-63EE-4F1B-B96D-0C8B8E92E106}" srcOrd="0" destOrd="0" presId="urn:microsoft.com/office/officeart/2005/8/layout/vList2"/>
    <dgm:cxn modelId="{690762DF-7A9D-499A-944D-59FE7A781513}" type="presParOf" srcId="{46C4049C-D9DE-4F9B-AE6F-DCAF8388E377}" destId="{C8EFD3C4-57EC-46C9-8B16-1116D64C3577}" srcOrd="0" destOrd="0" presId="urn:microsoft.com/office/officeart/2005/8/layout/vList2"/>
    <dgm:cxn modelId="{54045A13-4608-45E5-BB7F-E887A039DF4E}" type="presParOf" srcId="{46C4049C-D9DE-4F9B-AE6F-DCAF8388E377}" destId="{D3F6B97D-63EE-4F1B-B96D-0C8B8E92E106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F246CC6-A1CB-496F-86EB-2BAB5B9EC15F}" type="doc">
      <dgm:prSet loTypeId="urn:microsoft.com/office/officeart/2005/8/layout/cycle6" loCatId="cycle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0BFFEA7-1BC2-478D-B615-026C3C688AE9}">
      <dgm:prSet phldrT="[Текст]"/>
      <dgm:spPr/>
      <dgm:t>
        <a:bodyPr/>
        <a:lstStyle/>
        <a:p>
          <a:r>
            <a:rPr lang="ru-RU" b="1" dirty="0" smtClean="0"/>
            <a:t>Построение органоидов</a:t>
          </a:r>
          <a:endParaRPr lang="ru-RU" b="1" dirty="0"/>
        </a:p>
      </dgm:t>
    </dgm:pt>
    <dgm:pt modelId="{440DE276-27F5-40CD-AD59-1FC4C25F55BF}" type="parTrans" cxnId="{46243494-6230-4191-86D9-2869F3EAFD5D}">
      <dgm:prSet/>
      <dgm:spPr/>
      <dgm:t>
        <a:bodyPr/>
        <a:lstStyle/>
        <a:p>
          <a:endParaRPr lang="ru-RU"/>
        </a:p>
      </dgm:t>
    </dgm:pt>
    <dgm:pt modelId="{B0517A15-7F60-45C4-AEB9-6F01C1FA928B}" type="sibTrans" cxnId="{46243494-6230-4191-86D9-2869F3EAFD5D}">
      <dgm:prSet/>
      <dgm:spPr/>
      <dgm:t>
        <a:bodyPr/>
        <a:lstStyle/>
        <a:p>
          <a:endParaRPr lang="ru-RU"/>
        </a:p>
      </dgm:t>
    </dgm:pt>
    <dgm:pt modelId="{892AD5F8-09CD-4AA2-BB7F-141DD453535B}">
      <dgm:prSet phldrT="[Текст]"/>
      <dgm:spPr/>
      <dgm:t>
        <a:bodyPr/>
        <a:lstStyle/>
        <a:p>
          <a:r>
            <a:rPr lang="ru-RU" b="1" dirty="0" smtClean="0"/>
            <a:t>Деление</a:t>
          </a:r>
          <a:endParaRPr lang="ru-RU" b="1" dirty="0"/>
        </a:p>
      </dgm:t>
    </dgm:pt>
    <dgm:pt modelId="{B057915E-E625-4A8D-BD2C-F5D96E4AB416}" type="parTrans" cxnId="{2F61A715-6093-4BC2-920E-1925FB4DFBD2}">
      <dgm:prSet/>
      <dgm:spPr/>
      <dgm:t>
        <a:bodyPr/>
        <a:lstStyle/>
        <a:p>
          <a:endParaRPr lang="ru-RU"/>
        </a:p>
      </dgm:t>
    </dgm:pt>
    <dgm:pt modelId="{CD5A2EE7-582D-4882-A28B-F0F185E5715D}" type="sibTrans" cxnId="{2F61A715-6093-4BC2-920E-1925FB4DFBD2}">
      <dgm:prSet/>
      <dgm:spPr/>
      <dgm:t>
        <a:bodyPr/>
        <a:lstStyle/>
        <a:p>
          <a:endParaRPr lang="ru-RU"/>
        </a:p>
      </dgm:t>
    </dgm:pt>
    <dgm:pt modelId="{61779DD4-01D8-4EEA-BA9F-A7F05973B132}">
      <dgm:prSet phldrT="[Текст]"/>
      <dgm:spPr/>
      <dgm:t>
        <a:bodyPr/>
        <a:lstStyle/>
        <a:p>
          <a:r>
            <a:rPr lang="ru-RU" b="1" dirty="0" smtClean="0"/>
            <a:t>Накопление питательных веществ</a:t>
          </a:r>
          <a:endParaRPr lang="ru-RU" b="1" dirty="0"/>
        </a:p>
      </dgm:t>
    </dgm:pt>
    <dgm:pt modelId="{1A24B6AF-3CB8-48FC-B4FC-14F4F5D9AB79}" type="parTrans" cxnId="{F427D279-B5A1-4DBB-85B3-0C5627D1B4C5}">
      <dgm:prSet/>
      <dgm:spPr/>
      <dgm:t>
        <a:bodyPr/>
        <a:lstStyle/>
        <a:p>
          <a:endParaRPr lang="ru-RU"/>
        </a:p>
      </dgm:t>
    </dgm:pt>
    <dgm:pt modelId="{687D74F0-A8A2-4217-BD69-657401596EC2}" type="sibTrans" cxnId="{F427D279-B5A1-4DBB-85B3-0C5627D1B4C5}">
      <dgm:prSet/>
      <dgm:spPr/>
      <dgm:t>
        <a:bodyPr/>
        <a:lstStyle/>
        <a:p>
          <a:endParaRPr lang="ru-RU"/>
        </a:p>
      </dgm:t>
    </dgm:pt>
    <dgm:pt modelId="{281AE972-F784-4BFF-9EC0-9306EFF8BEC3}">
      <dgm:prSet phldrT="[Текст]"/>
      <dgm:spPr/>
      <dgm:t>
        <a:bodyPr/>
        <a:lstStyle/>
        <a:p>
          <a:r>
            <a:rPr lang="ru-RU" b="1" dirty="0" smtClean="0"/>
            <a:t>Синтез веществ</a:t>
          </a:r>
          <a:endParaRPr lang="ru-RU" b="1" dirty="0"/>
        </a:p>
      </dgm:t>
    </dgm:pt>
    <dgm:pt modelId="{EE3FD3E0-AEAF-421A-B09B-DAD0102781B0}" type="parTrans" cxnId="{832A06F7-0648-4759-85E2-BAECA1447EA7}">
      <dgm:prSet/>
      <dgm:spPr/>
      <dgm:t>
        <a:bodyPr/>
        <a:lstStyle/>
        <a:p>
          <a:endParaRPr lang="ru-RU"/>
        </a:p>
      </dgm:t>
    </dgm:pt>
    <dgm:pt modelId="{778626D0-BBB6-4FAB-8AAE-BD78D9E41DA6}" type="sibTrans" cxnId="{832A06F7-0648-4759-85E2-BAECA1447EA7}">
      <dgm:prSet/>
      <dgm:spPr/>
      <dgm:t>
        <a:bodyPr/>
        <a:lstStyle/>
        <a:p>
          <a:endParaRPr lang="ru-RU"/>
        </a:p>
      </dgm:t>
    </dgm:pt>
    <dgm:pt modelId="{6FF6762C-5E42-4A92-A8A1-CBB79EE3E309}" type="pres">
      <dgm:prSet presAssocID="{5F246CC6-A1CB-496F-86EB-2BAB5B9EC15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251FE0A-96F2-481B-8383-F772BE6FEFE6}" type="pres">
      <dgm:prSet presAssocID="{10BFFEA7-1BC2-478D-B615-026C3C688AE9}" presName="node" presStyleLbl="node1" presStyleIdx="0" presStyleCnt="4" custScaleX="1312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9F5732-C46C-448B-B40A-021867EC18D6}" type="pres">
      <dgm:prSet presAssocID="{10BFFEA7-1BC2-478D-B615-026C3C688AE9}" presName="spNode" presStyleCnt="0"/>
      <dgm:spPr/>
    </dgm:pt>
    <dgm:pt modelId="{6C08FFEF-BD1D-4AF3-A81B-1FEC9314045F}" type="pres">
      <dgm:prSet presAssocID="{B0517A15-7F60-45C4-AEB9-6F01C1FA928B}" presName="sibTrans" presStyleLbl="sibTrans1D1" presStyleIdx="0" presStyleCnt="4"/>
      <dgm:spPr/>
      <dgm:t>
        <a:bodyPr/>
        <a:lstStyle/>
        <a:p>
          <a:endParaRPr lang="ru-RU"/>
        </a:p>
      </dgm:t>
    </dgm:pt>
    <dgm:pt modelId="{7134D4B6-D2C6-499D-808A-FD6A4DED12F5}" type="pres">
      <dgm:prSet presAssocID="{892AD5F8-09CD-4AA2-BB7F-141DD453535B}" presName="node" presStyleLbl="node1" presStyleIdx="1" presStyleCnt="4" custScaleX="1441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703560-F7D2-4637-BEF5-AE7CC72A30BC}" type="pres">
      <dgm:prSet presAssocID="{892AD5F8-09CD-4AA2-BB7F-141DD453535B}" presName="spNode" presStyleCnt="0"/>
      <dgm:spPr/>
    </dgm:pt>
    <dgm:pt modelId="{3117F909-FC93-4DF2-A448-FF2A12BEA639}" type="pres">
      <dgm:prSet presAssocID="{CD5A2EE7-582D-4882-A28B-F0F185E5715D}" presName="sibTrans" presStyleLbl="sibTrans1D1" presStyleIdx="1" presStyleCnt="4"/>
      <dgm:spPr/>
      <dgm:t>
        <a:bodyPr/>
        <a:lstStyle/>
        <a:p>
          <a:endParaRPr lang="ru-RU"/>
        </a:p>
      </dgm:t>
    </dgm:pt>
    <dgm:pt modelId="{C40BF4FF-3C7F-4E07-811E-4306D75DDE14}" type="pres">
      <dgm:prSet presAssocID="{61779DD4-01D8-4EEA-BA9F-A7F05973B132}" presName="node" presStyleLbl="node1" presStyleIdx="2" presStyleCnt="4" custScaleX="1379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376BB6-F7B6-4CBE-BC34-819F4FD79E68}" type="pres">
      <dgm:prSet presAssocID="{61779DD4-01D8-4EEA-BA9F-A7F05973B132}" presName="spNode" presStyleCnt="0"/>
      <dgm:spPr/>
    </dgm:pt>
    <dgm:pt modelId="{698CE756-54FE-45B2-9BF0-4573B2D6FF94}" type="pres">
      <dgm:prSet presAssocID="{687D74F0-A8A2-4217-BD69-657401596EC2}" presName="sibTrans" presStyleLbl="sibTrans1D1" presStyleIdx="2" presStyleCnt="4"/>
      <dgm:spPr/>
      <dgm:t>
        <a:bodyPr/>
        <a:lstStyle/>
        <a:p>
          <a:endParaRPr lang="ru-RU"/>
        </a:p>
      </dgm:t>
    </dgm:pt>
    <dgm:pt modelId="{7EE20C61-983D-4AA6-B018-B2AD53E93EF5}" type="pres">
      <dgm:prSet presAssocID="{281AE972-F784-4BFF-9EC0-9306EFF8BEC3}" presName="node" presStyleLbl="node1" presStyleIdx="3" presStyleCnt="4" custScaleX="1308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4A6AFA-7EB5-4473-BE6C-4041D1CEC478}" type="pres">
      <dgm:prSet presAssocID="{281AE972-F784-4BFF-9EC0-9306EFF8BEC3}" presName="spNode" presStyleCnt="0"/>
      <dgm:spPr/>
    </dgm:pt>
    <dgm:pt modelId="{EA35B024-44E9-4A5A-A39E-E2D708DEB679}" type="pres">
      <dgm:prSet presAssocID="{778626D0-BBB6-4FAB-8AAE-BD78D9E41DA6}" presName="sibTrans" presStyleLbl="sibTrans1D1" presStyleIdx="3" presStyleCnt="4"/>
      <dgm:spPr/>
      <dgm:t>
        <a:bodyPr/>
        <a:lstStyle/>
        <a:p>
          <a:endParaRPr lang="ru-RU"/>
        </a:p>
      </dgm:t>
    </dgm:pt>
  </dgm:ptLst>
  <dgm:cxnLst>
    <dgm:cxn modelId="{832A06F7-0648-4759-85E2-BAECA1447EA7}" srcId="{5F246CC6-A1CB-496F-86EB-2BAB5B9EC15F}" destId="{281AE972-F784-4BFF-9EC0-9306EFF8BEC3}" srcOrd="3" destOrd="0" parTransId="{EE3FD3E0-AEAF-421A-B09B-DAD0102781B0}" sibTransId="{778626D0-BBB6-4FAB-8AAE-BD78D9E41DA6}"/>
    <dgm:cxn modelId="{2F61A715-6093-4BC2-920E-1925FB4DFBD2}" srcId="{5F246CC6-A1CB-496F-86EB-2BAB5B9EC15F}" destId="{892AD5F8-09CD-4AA2-BB7F-141DD453535B}" srcOrd="1" destOrd="0" parTransId="{B057915E-E625-4A8D-BD2C-F5D96E4AB416}" sibTransId="{CD5A2EE7-582D-4882-A28B-F0F185E5715D}"/>
    <dgm:cxn modelId="{2E70A240-6255-4751-9D52-606939D3F77E}" type="presOf" srcId="{892AD5F8-09CD-4AA2-BB7F-141DD453535B}" destId="{7134D4B6-D2C6-499D-808A-FD6A4DED12F5}" srcOrd="0" destOrd="0" presId="urn:microsoft.com/office/officeart/2005/8/layout/cycle6"/>
    <dgm:cxn modelId="{A1A2E191-93ED-4805-99E2-97AEFA2A394F}" type="presOf" srcId="{10BFFEA7-1BC2-478D-B615-026C3C688AE9}" destId="{A251FE0A-96F2-481B-8383-F772BE6FEFE6}" srcOrd="0" destOrd="0" presId="urn:microsoft.com/office/officeart/2005/8/layout/cycle6"/>
    <dgm:cxn modelId="{E3712EF6-74F1-4290-9334-DA4FD9184F1F}" type="presOf" srcId="{CD5A2EE7-582D-4882-A28B-F0F185E5715D}" destId="{3117F909-FC93-4DF2-A448-FF2A12BEA639}" srcOrd="0" destOrd="0" presId="urn:microsoft.com/office/officeart/2005/8/layout/cycle6"/>
    <dgm:cxn modelId="{46243494-6230-4191-86D9-2869F3EAFD5D}" srcId="{5F246CC6-A1CB-496F-86EB-2BAB5B9EC15F}" destId="{10BFFEA7-1BC2-478D-B615-026C3C688AE9}" srcOrd="0" destOrd="0" parTransId="{440DE276-27F5-40CD-AD59-1FC4C25F55BF}" sibTransId="{B0517A15-7F60-45C4-AEB9-6F01C1FA928B}"/>
    <dgm:cxn modelId="{F427D279-B5A1-4DBB-85B3-0C5627D1B4C5}" srcId="{5F246CC6-A1CB-496F-86EB-2BAB5B9EC15F}" destId="{61779DD4-01D8-4EEA-BA9F-A7F05973B132}" srcOrd="2" destOrd="0" parTransId="{1A24B6AF-3CB8-48FC-B4FC-14F4F5D9AB79}" sibTransId="{687D74F0-A8A2-4217-BD69-657401596EC2}"/>
    <dgm:cxn modelId="{4E8453A2-FF63-4637-AF7F-43D8035DB804}" type="presOf" srcId="{281AE972-F784-4BFF-9EC0-9306EFF8BEC3}" destId="{7EE20C61-983D-4AA6-B018-B2AD53E93EF5}" srcOrd="0" destOrd="0" presId="urn:microsoft.com/office/officeart/2005/8/layout/cycle6"/>
    <dgm:cxn modelId="{6179950D-206C-4F6A-9D75-9FF399E5DD43}" type="presOf" srcId="{687D74F0-A8A2-4217-BD69-657401596EC2}" destId="{698CE756-54FE-45B2-9BF0-4573B2D6FF94}" srcOrd="0" destOrd="0" presId="urn:microsoft.com/office/officeart/2005/8/layout/cycle6"/>
    <dgm:cxn modelId="{980478B0-07B4-450D-802E-6EA2873F28B8}" type="presOf" srcId="{5F246CC6-A1CB-496F-86EB-2BAB5B9EC15F}" destId="{6FF6762C-5E42-4A92-A8A1-CBB79EE3E309}" srcOrd="0" destOrd="0" presId="urn:microsoft.com/office/officeart/2005/8/layout/cycle6"/>
    <dgm:cxn modelId="{43F3ADC4-57BE-4238-8FFC-499272E7FB44}" type="presOf" srcId="{778626D0-BBB6-4FAB-8AAE-BD78D9E41DA6}" destId="{EA35B024-44E9-4A5A-A39E-E2D708DEB679}" srcOrd="0" destOrd="0" presId="urn:microsoft.com/office/officeart/2005/8/layout/cycle6"/>
    <dgm:cxn modelId="{C834B619-656A-48FC-8CA0-8F2799AE5F68}" type="presOf" srcId="{B0517A15-7F60-45C4-AEB9-6F01C1FA928B}" destId="{6C08FFEF-BD1D-4AF3-A81B-1FEC9314045F}" srcOrd="0" destOrd="0" presId="urn:microsoft.com/office/officeart/2005/8/layout/cycle6"/>
    <dgm:cxn modelId="{E0F6E8CC-BBE1-4466-8331-E4353247F424}" type="presOf" srcId="{61779DD4-01D8-4EEA-BA9F-A7F05973B132}" destId="{C40BF4FF-3C7F-4E07-811E-4306D75DDE14}" srcOrd="0" destOrd="0" presId="urn:microsoft.com/office/officeart/2005/8/layout/cycle6"/>
    <dgm:cxn modelId="{CD424FD8-D94A-4E68-B405-9D7F87D7A567}" type="presParOf" srcId="{6FF6762C-5E42-4A92-A8A1-CBB79EE3E309}" destId="{A251FE0A-96F2-481B-8383-F772BE6FEFE6}" srcOrd="0" destOrd="0" presId="urn:microsoft.com/office/officeart/2005/8/layout/cycle6"/>
    <dgm:cxn modelId="{F35DA670-31CE-4763-AA79-E746EAF519B0}" type="presParOf" srcId="{6FF6762C-5E42-4A92-A8A1-CBB79EE3E309}" destId="{2B9F5732-C46C-448B-B40A-021867EC18D6}" srcOrd="1" destOrd="0" presId="urn:microsoft.com/office/officeart/2005/8/layout/cycle6"/>
    <dgm:cxn modelId="{127A5FD2-8ACC-4D0B-A63D-E9437A92B053}" type="presParOf" srcId="{6FF6762C-5E42-4A92-A8A1-CBB79EE3E309}" destId="{6C08FFEF-BD1D-4AF3-A81B-1FEC9314045F}" srcOrd="2" destOrd="0" presId="urn:microsoft.com/office/officeart/2005/8/layout/cycle6"/>
    <dgm:cxn modelId="{56328C8C-84EF-4419-83A5-F2F5BCF52669}" type="presParOf" srcId="{6FF6762C-5E42-4A92-A8A1-CBB79EE3E309}" destId="{7134D4B6-D2C6-499D-808A-FD6A4DED12F5}" srcOrd="3" destOrd="0" presId="urn:microsoft.com/office/officeart/2005/8/layout/cycle6"/>
    <dgm:cxn modelId="{9D5E347E-A921-44B5-9AB8-33C98AEDE715}" type="presParOf" srcId="{6FF6762C-5E42-4A92-A8A1-CBB79EE3E309}" destId="{AB703560-F7D2-4637-BEF5-AE7CC72A30BC}" srcOrd="4" destOrd="0" presId="urn:microsoft.com/office/officeart/2005/8/layout/cycle6"/>
    <dgm:cxn modelId="{2619449F-71AC-4F2A-8E82-C424DE19775F}" type="presParOf" srcId="{6FF6762C-5E42-4A92-A8A1-CBB79EE3E309}" destId="{3117F909-FC93-4DF2-A448-FF2A12BEA639}" srcOrd="5" destOrd="0" presId="urn:microsoft.com/office/officeart/2005/8/layout/cycle6"/>
    <dgm:cxn modelId="{7B879071-4184-4236-879D-F4A596DA3CA8}" type="presParOf" srcId="{6FF6762C-5E42-4A92-A8A1-CBB79EE3E309}" destId="{C40BF4FF-3C7F-4E07-811E-4306D75DDE14}" srcOrd="6" destOrd="0" presId="urn:microsoft.com/office/officeart/2005/8/layout/cycle6"/>
    <dgm:cxn modelId="{CA00473F-9DDC-4ED3-A0B4-65C7CC9F9A1F}" type="presParOf" srcId="{6FF6762C-5E42-4A92-A8A1-CBB79EE3E309}" destId="{97376BB6-F7B6-4CBE-BC34-819F4FD79E68}" srcOrd="7" destOrd="0" presId="urn:microsoft.com/office/officeart/2005/8/layout/cycle6"/>
    <dgm:cxn modelId="{E67FC3B8-5259-4A4B-8B2E-73691C13A8F2}" type="presParOf" srcId="{6FF6762C-5E42-4A92-A8A1-CBB79EE3E309}" destId="{698CE756-54FE-45B2-9BF0-4573B2D6FF94}" srcOrd="8" destOrd="0" presId="urn:microsoft.com/office/officeart/2005/8/layout/cycle6"/>
    <dgm:cxn modelId="{55258C78-021A-40DF-AC1E-8727A2127BC6}" type="presParOf" srcId="{6FF6762C-5E42-4A92-A8A1-CBB79EE3E309}" destId="{7EE20C61-983D-4AA6-B018-B2AD53E93EF5}" srcOrd="9" destOrd="0" presId="urn:microsoft.com/office/officeart/2005/8/layout/cycle6"/>
    <dgm:cxn modelId="{DBE68FA6-903D-482A-98AC-5F4D5AEA936D}" type="presParOf" srcId="{6FF6762C-5E42-4A92-A8A1-CBB79EE3E309}" destId="{134A6AFA-7EB5-4473-BE6C-4041D1CEC478}" srcOrd="10" destOrd="0" presId="urn:microsoft.com/office/officeart/2005/8/layout/cycle6"/>
    <dgm:cxn modelId="{C14310EB-D1B0-4C11-8ABF-2C67E08F0C0C}" type="presParOf" srcId="{6FF6762C-5E42-4A92-A8A1-CBB79EE3E309}" destId="{EA35B024-44E9-4A5A-A39E-E2D708DEB679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6D9A41F-41F3-4323-BECC-AB4163379C44}" type="doc">
      <dgm:prSet loTypeId="urn:microsoft.com/office/officeart/2005/8/layout/hierarchy1" loCatId="hierarchy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0B1D829E-B950-4F6A-B572-250A954A67DD}">
      <dgm:prSet phldrT="[Текст]" custT="1"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r>
            <a:rPr lang="ru-RU" sz="3600" b="1" cap="none" spc="0" dirty="0" smtClean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Группы организмов по способу питания</a:t>
          </a:r>
          <a:endParaRPr lang="ru-RU" sz="3600" b="1" cap="none" spc="0" dirty="0">
            <a:ln w="11430"/>
            <a:solidFill>
              <a:schemeClr val="accent2">
                <a:lumMod val="75000"/>
              </a:schemeClr>
            </a:soli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gm:t>
    </dgm:pt>
    <dgm:pt modelId="{396D93E5-2C62-4ECC-BF1C-96AF78BB3BDC}" type="parTrans" cxnId="{64FE78CF-52DC-472F-812F-24620889EF0C}">
      <dgm:prSet/>
      <dgm:spPr/>
      <dgm:t>
        <a:bodyPr/>
        <a:lstStyle/>
        <a:p>
          <a:endParaRPr lang="ru-RU"/>
        </a:p>
      </dgm:t>
    </dgm:pt>
    <dgm:pt modelId="{DAEAC1DA-9931-4255-A4D8-6AEF55A5FC00}" type="sibTrans" cxnId="{64FE78CF-52DC-472F-812F-24620889EF0C}">
      <dgm:prSet/>
      <dgm:spPr/>
      <dgm:t>
        <a:bodyPr/>
        <a:lstStyle/>
        <a:p>
          <a:endParaRPr lang="ru-RU"/>
        </a:p>
      </dgm:t>
    </dgm:pt>
    <dgm:pt modelId="{1D829333-E874-48EC-B784-4BC058F99C57}">
      <dgm:prSet phldrT="[Текст]" custT="1"/>
      <dgm:spPr/>
      <dgm:t>
        <a:bodyPr/>
        <a:lstStyle/>
        <a:p>
          <a:r>
            <a:rPr lang="ru-RU" sz="1800" b="1" cap="none" spc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Автотрофные</a:t>
          </a:r>
          <a:endParaRPr lang="ru-RU" sz="1800" b="1" cap="none" spc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2E9C3E1D-74A4-45CA-9D01-FE9AD5155300}" type="parTrans" cxnId="{2AC718EA-9699-4D17-A7EC-15F377874B43}">
      <dgm:prSet/>
      <dgm:spPr/>
      <dgm:t>
        <a:bodyPr/>
        <a:lstStyle/>
        <a:p>
          <a:endParaRPr lang="ru-RU"/>
        </a:p>
      </dgm:t>
    </dgm:pt>
    <dgm:pt modelId="{560F5133-342D-4967-9C4F-78102935625B}" type="sibTrans" cxnId="{2AC718EA-9699-4D17-A7EC-15F377874B43}">
      <dgm:prSet/>
      <dgm:spPr/>
      <dgm:t>
        <a:bodyPr/>
        <a:lstStyle/>
        <a:p>
          <a:endParaRPr lang="ru-RU"/>
        </a:p>
      </dgm:t>
    </dgm:pt>
    <dgm:pt modelId="{B2CD8C87-1F9B-4638-8A96-6D5909EAF3DB}">
      <dgm:prSet phldrT="[Текст]" custT="1"/>
      <dgm:spPr/>
      <dgm:t>
        <a:bodyPr/>
        <a:lstStyle/>
        <a:p>
          <a:r>
            <a:rPr lang="ru-RU" sz="1800" b="1" cap="none" spc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Гетеротрофы</a:t>
          </a:r>
          <a:endParaRPr lang="ru-RU" sz="1800" b="1" cap="none" spc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57A54C88-23C2-4502-9DF6-AEF048FB8C88}" type="parTrans" cxnId="{7C960D0F-B8AC-4834-8CEE-9C57117A0481}">
      <dgm:prSet/>
      <dgm:spPr/>
      <dgm:t>
        <a:bodyPr/>
        <a:lstStyle/>
        <a:p>
          <a:endParaRPr lang="ru-RU"/>
        </a:p>
      </dgm:t>
    </dgm:pt>
    <dgm:pt modelId="{AE1EB4A3-B27B-4B7C-8241-1C2B2A985E94}" type="sibTrans" cxnId="{7C960D0F-B8AC-4834-8CEE-9C57117A0481}">
      <dgm:prSet/>
      <dgm:spPr/>
      <dgm:t>
        <a:bodyPr/>
        <a:lstStyle/>
        <a:p>
          <a:endParaRPr lang="ru-RU"/>
        </a:p>
      </dgm:t>
    </dgm:pt>
    <dgm:pt modelId="{5858FFFA-5480-43E6-B805-5BC27625C519}">
      <dgm:prSet phldrT="[Текст]" custT="1"/>
      <dgm:spPr/>
      <dgm:t>
        <a:bodyPr>
          <a:scene3d>
            <a:camera prst="orthographicFront"/>
            <a:lightRig rig="flat" dir="t">
              <a:rot lat="0" lon="0" rev="18900000"/>
            </a:lightRig>
          </a:scene3d>
          <a:sp3d extrusionH="31750" contourW="6350" prstMaterial="powder">
            <a:bevelT w="19050" h="19050" prst="angle"/>
            <a:contourClr>
              <a:schemeClr val="accent3">
                <a:tint val="100000"/>
                <a:shade val="100000"/>
                <a:satMod val="100000"/>
                <a:hueMod val="100000"/>
              </a:schemeClr>
            </a:contourClr>
          </a:sp3d>
        </a:bodyPr>
        <a:lstStyle/>
        <a:p>
          <a:r>
            <a:rPr lang="ru-RU" sz="1600" b="1" cap="none" spc="0" smtClean="0">
              <a:ln/>
              <a:solidFill>
                <a:schemeClr val="bg2">
                  <a:lumMod val="10000"/>
                </a:schemeClr>
              </a:solidFill>
              <a:effectLst/>
            </a:rPr>
            <a:t>Хемоавтотрофы (хемотрофы)</a:t>
          </a:r>
          <a:endParaRPr lang="ru-RU" sz="1600" b="1" cap="none" spc="0" dirty="0">
            <a:ln/>
            <a:solidFill>
              <a:schemeClr val="bg2">
                <a:lumMod val="10000"/>
              </a:schemeClr>
            </a:solidFill>
            <a:effectLst/>
          </a:endParaRPr>
        </a:p>
      </dgm:t>
    </dgm:pt>
    <dgm:pt modelId="{6113F4F8-AA98-46A5-98F2-F71AE43E2887}" type="sibTrans" cxnId="{578EB066-A176-4EC6-9939-6D1DCDF16950}">
      <dgm:prSet/>
      <dgm:spPr/>
      <dgm:t>
        <a:bodyPr/>
        <a:lstStyle/>
        <a:p>
          <a:endParaRPr lang="ru-RU"/>
        </a:p>
      </dgm:t>
    </dgm:pt>
    <dgm:pt modelId="{01E118D6-2B6E-49FD-9299-954C63306AB1}" type="parTrans" cxnId="{578EB066-A176-4EC6-9939-6D1DCDF16950}">
      <dgm:prSet/>
      <dgm:spPr/>
      <dgm:t>
        <a:bodyPr/>
        <a:lstStyle/>
        <a:p>
          <a:endParaRPr lang="ru-RU"/>
        </a:p>
      </dgm:t>
    </dgm:pt>
    <dgm:pt modelId="{EDD72509-5E00-4CD9-B74A-B5BD401FB57E}">
      <dgm:prSet phldrT="[Текст]" custT="1"/>
      <dgm:spPr/>
      <dgm:t>
        <a:bodyPr>
          <a:scene3d>
            <a:camera prst="orthographicFront"/>
            <a:lightRig rig="flat" dir="t">
              <a:rot lat="0" lon="0" rev="18900000"/>
            </a:lightRig>
          </a:scene3d>
          <a:sp3d extrusionH="31750" contourW="6350" prstMaterial="powder">
            <a:bevelT w="19050" h="19050" prst="angle"/>
            <a:contourClr>
              <a:schemeClr val="accent3">
                <a:tint val="100000"/>
                <a:shade val="100000"/>
                <a:satMod val="100000"/>
                <a:hueMod val="100000"/>
              </a:schemeClr>
            </a:contourClr>
          </a:sp3d>
        </a:bodyPr>
        <a:lstStyle/>
        <a:p>
          <a:r>
            <a:rPr lang="ru-RU" sz="1600" b="1" cap="none" spc="0" smtClean="0">
              <a:ln/>
              <a:solidFill>
                <a:schemeClr val="bg2">
                  <a:lumMod val="10000"/>
                </a:schemeClr>
              </a:solidFill>
              <a:effectLst/>
            </a:rPr>
            <a:t>Фотоавтотрофы (фототрофы)</a:t>
          </a:r>
          <a:endParaRPr lang="ru-RU" sz="1600" b="1" cap="none" spc="0" dirty="0">
            <a:ln/>
            <a:solidFill>
              <a:schemeClr val="bg2">
                <a:lumMod val="10000"/>
              </a:schemeClr>
            </a:solidFill>
            <a:effectLst/>
          </a:endParaRPr>
        </a:p>
      </dgm:t>
    </dgm:pt>
    <dgm:pt modelId="{20F617AE-51E2-48C8-8595-1EE7DAE79D97}" type="sibTrans" cxnId="{4DFD9CF0-3E07-41E2-A586-6E33E8C34762}">
      <dgm:prSet/>
      <dgm:spPr/>
      <dgm:t>
        <a:bodyPr/>
        <a:lstStyle/>
        <a:p>
          <a:endParaRPr lang="ru-RU"/>
        </a:p>
      </dgm:t>
    </dgm:pt>
    <dgm:pt modelId="{24A887A8-2426-4AAA-B471-C0870C3B18C3}" type="parTrans" cxnId="{4DFD9CF0-3E07-41E2-A586-6E33E8C34762}">
      <dgm:prSet/>
      <dgm:spPr/>
      <dgm:t>
        <a:bodyPr/>
        <a:lstStyle/>
        <a:p>
          <a:endParaRPr lang="ru-RU"/>
        </a:p>
      </dgm:t>
    </dgm:pt>
    <dgm:pt modelId="{167A7CAE-14C1-4EE6-A223-4E7DB7488F98}" type="pres">
      <dgm:prSet presAssocID="{D6D9A41F-41F3-4323-BECC-AB4163379C4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07B6356-66A7-4325-A703-81E3644B105F}" type="pres">
      <dgm:prSet presAssocID="{0B1D829E-B950-4F6A-B572-250A954A67DD}" presName="hierRoot1" presStyleCnt="0"/>
      <dgm:spPr/>
      <dgm:t>
        <a:bodyPr/>
        <a:lstStyle/>
        <a:p>
          <a:endParaRPr lang="ru-RU"/>
        </a:p>
      </dgm:t>
    </dgm:pt>
    <dgm:pt modelId="{AC51D6CD-64F1-4917-814F-A322ED8582D6}" type="pres">
      <dgm:prSet presAssocID="{0B1D829E-B950-4F6A-B572-250A954A67DD}" presName="composite" presStyleCnt="0"/>
      <dgm:spPr/>
      <dgm:t>
        <a:bodyPr/>
        <a:lstStyle/>
        <a:p>
          <a:endParaRPr lang="ru-RU"/>
        </a:p>
      </dgm:t>
    </dgm:pt>
    <dgm:pt modelId="{0579061E-0508-4EF2-BD66-F861AC70F174}" type="pres">
      <dgm:prSet presAssocID="{0B1D829E-B950-4F6A-B572-250A954A67DD}" presName="background" presStyleLbl="node0" presStyleIdx="0" presStyleCnt="1"/>
      <dgm:spPr/>
      <dgm:t>
        <a:bodyPr/>
        <a:lstStyle/>
        <a:p>
          <a:endParaRPr lang="ru-RU"/>
        </a:p>
      </dgm:t>
    </dgm:pt>
    <dgm:pt modelId="{6938BE55-F75F-4520-A83F-1634A2FA29E0}" type="pres">
      <dgm:prSet presAssocID="{0B1D829E-B950-4F6A-B572-250A954A67DD}" presName="text" presStyleLbl="fgAcc0" presStyleIdx="0" presStyleCnt="1" custScaleX="341079" custLinFactNeighborX="-4233" custLinFactNeighborY="-89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BBAB612-B86D-49E6-80F1-9242D09A6989}" type="pres">
      <dgm:prSet presAssocID="{0B1D829E-B950-4F6A-B572-250A954A67DD}" presName="hierChild2" presStyleCnt="0"/>
      <dgm:spPr/>
      <dgm:t>
        <a:bodyPr/>
        <a:lstStyle/>
        <a:p>
          <a:endParaRPr lang="ru-RU"/>
        </a:p>
      </dgm:t>
    </dgm:pt>
    <dgm:pt modelId="{4ED9F071-0A32-4069-B5F3-3B1A2D3F2BF5}" type="pres">
      <dgm:prSet presAssocID="{2E9C3E1D-74A4-45CA-9D01-FE9AD5155300}" presName="Name10" presStyleLbl="parChTrans1D2" presStyleIdx="0" presStyleCnt="2"/>
      <dgm:spPr/>
      <dgm:t>
        <a:bodyPr/>
        <a:lstStyle/>
        <a:p>
          <a:endParaRPr lang="ru-RU"/>
        </a:p>
      </dgm:t>
    </dgm:pt>
    <dgm:pt modelId="{9873250A-CEEB-4B3C-BB5E-8F716182226A}" type="pres">
      <dgm:prSet presAssocID="{1D829333-E874-48EC-B784-4BC058F99C57}" presName="hierRoot2" presStyleCnt="0"/>
      <dgm:spPr/>
      <dgm:t>
        <a:bodyPr/>
        <a:lstStyle/>
        <a:p>
          <a:endParaRPr lang="ru-RU"/>
        </a:p>
      </dgm:t>
    </dgm:pt>
    <dgm:pt modelId="{6D7D2540-8405-42B9-A27C-922880031136}" type="pres">
      <dgm:prSet presAssocID="{1D829333-E874-48EC-B784-4BC058F99C57}" presName="composite2" presStyleCnt="0"/>
      <dgm:spPr/>
      <dgm:t>
        <a:bodyPr/>
        <a:lstStyle/>
        <a:p>
          <a:endParaRPr lang="ru-RU"/>
        </a:p>
      </dgm:t>
    </dgm:pt>
    <dgm:pt modelId="{2050B018-B2A8-4E7A-9F21-F320033FE174}" type="pres">
      <dgm:prSet presAssocID="{1D829333-E874-48EC-B784-4BC058F99C57}" presName="background2" presStyleLbl="node2" presStyleIdx="0" presStyleCnt="2"/>
      <dgm:spPr/>
      <dgm:t>
        <a:bodyPr/>
        <a:lstStyle/>
        <a:p>
          <a:endParaRPr lang="ru-RU"/>
        </a:p>
      </dgm:t>
    </dgm:pt>
    <dgm:pt modelId="{E81156CA-1AD1-4E0C-96DA-84AB6CC42E0B}" type="pres">
      <dgm:prSet presAssocID="{1D829333-E874-48EC-B784-4BC058F99C57}" presName="text2" presStyleLbl="fgAcc2" presStyleIdx="0" presStyleCnt="2" custLinFactNeighborX="-17912" custLinFactNeighborY="-111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ADE06DD-7D31-4CE4-9C58-FC5874FAEE79}" type="pres">
      <dgm:prSet presAssocID="{1D829333-E874-48EC-B784-4BC058F99C57}" presName="hierChild3" presStyleCnt="0"/>
      <dgm:spPr/>
      <dgm:t>
        <a:bodyPr/>
        <a:lstStyle/>
        <a:p>
          <a:endParaRPr lang="ru-RU"/>
        </a:p>
      </dgm:t>
    </dgm:pt>
    <dgm:pt modelId="{1CE031B4-A926-417C-A61B-154E5D92EB6F}" type="pres">
      <dgm:prSet presAssocID="{24A887A8-2426-4AAA-B471-C0870C3B18C3}" presName="Name17" presStyleLbl="parChTrans1D3" presStyleIdx="0" presStyleCnt="2"/>
      <dgm:spPr/>
      <dgm:t>
        <a:bodyPr/>
        <a:lstStyle/>
        <a:p>
          <a:endParaRPr lang="ru-RU"/>
        </a:p>
      </dgm:t>
    </dgm:pt>
    <dgm:pt modelId="{B5050D55-16E0-45BF-ACB5-322BCBE0CADD}" type="pres">
      <dgm:prSet presAssocID="{EDD72509-5E00-4CD9-B74A-B5BD401FB57E}" presName="hierRoot3" presStyleCnt="0"/>
      <dgm:spPr/>
      <dgm:t>
        <a:bodyPr/>
        <a:lstStyle/>
        <a:p>
          <a:endParaRPr lang="ru-RU"/>
        </a:p>
      </dgm:t>
    </dgm:pt>
    <dgm:pt modelId="{5A5A329B-2185-4B3D-9737-E5331486477B}" type="pres">
      <dgm:prSet presAssocID="{EDD72509-5E00-4CD9-B74A-B5BD401FB57E}" presName="composite3" presStyleCnt="0"/>
      <dgm:spPr/>
      <dgm:t>
        <a:bodyPr/>
        <a:lstStyle/>
        <a:p>
          <a:endParaRPr lang="ru-RU"/>
        </a:p>
      </dgm:t>
    </dgm:pt>
    <dgm:pt modelId="{327D53D9-9D48-4B4F-8DCC-D9DE546D6F4D}" type="pres">
      <dgm:prSet presAssocID="{EDD72509-5E00-4CD9-B74A-B5BD401FB57E}" presName="background3" presStyleLbl="node3" presStyleIdx="0" presStyleCnt="2"/>
      <dgm:spPr/>
      <dgm:t>
        <a:bodyPr/>
        <a:lstStyle/>
        <a:p>
          <a:endParaRPr lang="ru-RU"/>
        </a:p>
      </dgm:t>
    </dgm:pt>
    <dgm:pt modelId="{E9AAE355-CB9D-48ED-AB5D-E0CF0C6F5588}" type="pres">
      <dgm:prSet presAssocID="{EDD72509-5E00-4CD9-B74A-B5BD401FB57E}" presName="text3" presStyleLbl="fgAcc3" presStyleIdx="0" presStyleCnt="2" custScaleX="109718" custLinFactNeighborX="3334" custLinFactNeighborY="3000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C3642EB-E3C0-48FB-ABDE-692841677835}" type="pres">
      <dgm:prSet presAssocID="{EDD72509-5E00-4CD9-B74A-B5BD401FB57E}" presName="hierChild4" presStyleCnt="0"/>
      <dgm:spPr/>
      <dgm:t>
        <a:bodyPr/>
        <a:lstStyle/>
        <a:p>
          <a:endParaRPr lang="ru-RU"/>
        </a:p>
      </dgm:t>
    </dgm:pt>
    <dgm:pt modelId="{92A66344-DD40-4995-866A-E5487B25E863}" type="pres">
      <dgm:prSet presAssocID="{01E118D6-2B6E-49FD-9299-954C63306AB1}" presName="Name17" presStyleLbl="parChTrans1D3" presStyleIdx="1" presStyleCnt="2"/>
      <dgm:spPr/>
      <dgm:t>
        <a:bodyPr/>
        <a:lstStyle/>
        <a:p>
          <a:endParaRPr lang="ru-RU"/>
        </a:p>
      </dgm:t>
    </dgm:pt>
    <dgm:pt modelId="{C28C606E-F053-4E65-BC8A-6011C43E2E91}" type="pres">
      <dgm:prSet presAssocID="{5858FFFA-5480-43E6-B805-5BC27625C519}" presName="hierRoot3" presStyleCnt="0"/>
      <dgm:spPr/>
      <dgm:t>
        <a:bodyPr/>
        <a:lstStyle/>
        <a:p>
          <a:endParaRPr lang="ru-RU"/>
        </a:p>
      </dgm:t>
    </dgm:pt>
    <dgm:pt modelId="{5B192972-1EDA-4A51-960C-BDCE6B88F4B5}" type="pres">
      <dgm:prSet presAssocID="{5858FFFA-5480-43E6-B805-5BC27625C519}" presName="composite3" presStyleCnt="0"/>
      <dgm:spPr/>
      <dgm:t>
        <a:bodyPr/>
        <a:lstStyle/>
        <a:p>
          <a:endParaRPr lang="ru-RU"/>
        </a:p>
      </dgm:t>
    </dgm:pt>
    <dgm:pt modelId="{BA4D0FED-5F70-45C0-A1AE-6A9045B9269F}" type="pres">
      <dgm:prSet presAssocID="{5858FFFA-5480-43E6-B805-5BC27625C519}" presName="background3" presStyleLbl="node3" presStyleIdx="1" presStyleCnt="2"/>
      <dgm:spPr/>
      <dgm:t>
        <a:bodyPr/>
        <a:lstStyle/>
        <a:p>
          <a:endParaRPr lang="ru-RU"/>
        </a:p>
      </dgm:t>
    </dgm:pt>
    <dgm:pt modelId="{F3E27184-BC46-4B78-A497-57FFB80FE609}" type="pres">
      <dgm:prSet presAssocID="{5858FFFA-5480-43E6-B805-5BC27625C519}" presName="text3" presStyleLbl="fgAcc3" presStyleIdx="1" presStyleCnt="2" custScaleX="109718" custLinFactNeighborX="15442" custLinFactNeighborY="295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D8414F1-99E6-42E1-BFBC-CF524ED81CB2}" type="pres">
      <dgm:prSet presAssocID="{5858FFFA-5480-43E6-B805-5BC27625C519}" presName="hierChild4" presStyleCnt="0"/>
      <dgm:spPr/>
      <dgm:t>
        <a:bodyPr/>
        <a:lstStyle/>
        <a:p>
          <a:endParaRPr lang="ru-RU"/>
        </a:p>
      </dgm:t>
    </dgm:pt>
    <dgm:pt modelId="{BDA0A9BF-5F07-4658-9D4B-03B909D50A97}" type="pres">
      <dgm:prSet presAssocID="{57A54C88-23C2-4502-9DF6-AEF048FB8C88}" presName="Name10" presStyleLbl="parChTrans1D2" presStyleIdx="1" presStyleCnt="2"/>
      <dgm:spPr/>
      <dgm:t>
        <a:bodyPr/>
        <a:lstStyle/>
        <a:p>
          <a:endParaRPr lang="ru-RU"/>
        </a:p>
      </dgm:t>
    </dgm:pt>
    <dgm:pt modelId="{1CC75741-193E-4703-9B93-1AB59CDC2D9D}" type="pres">
      <dgm:prSet presAssocID="{B2CD8C87-1F9B-4638-8A96-6D5909EAF3DB}" presName="hierRoot2" presStyleCnt="0"/>
      <dgm:spPr/>
      <dgm:t>
        <a:bodyPr/>
        <a:lstStyle/>
        <a:p>
          <a:endParaRPr lang="ru-RU"/>
        </a:p>
      </dgm:t>
    </dgm:pt>
    <dgm:pt modelId="{6FD4FD43-D5D8-4348-AFFA-955096670EBF}" type="pres">
      <dgm:prSet presAssocID="{B2CD8C87-1F9B-4638-8A96-6D5909EAF3DB}" presName="composite2" presStyleCnt="0"/>
      <dgm:spPr/>
      <dgm:t>
        <a:bodyPr/>
        <a:lstStyle/>
        <a:p>
          <a:endParaRPr lang="ru-RU"/>
        </a:p>
      </dgm:t>
    </dgm:pt>
    <dgm:pt modelId="{CD4B3587-D5CA-4CD7-9470-AA2EAEE55688}" type="pres">
      <dgm:prSet presAssocID="{B2CD8C87-1F9B-4638-8A96-6D5909EAF3DB}" presName="background2" presStyleLbl="node2" presStyleIdx="1" presStyleCnt="2"/>
      <dgm:spPr/>
      <dgm:t>
        <a:bodyPr/>
        <a:lstStyle/>
        <a:p>
          <a:endParaRPr lang="ru-RU"/>
        </a:p>
      </dgm:t>
    </dgm:pt>
    <dgm:pt modelId="{DED116E9-3D48-4D47-B044-A03548ADC118}" type="pres">
      <dgm:prSet presAssocID="{B2CD8C87-1F9B-4638-8A96-6D5909EAF3DB}" presName="text2" presStyleLbl="fgAcc2" presStyleIdx="1" presStyleCnt="2" custLinFactNeighborX="-6043" custLinFactNeighborY="-111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D6AF36C-CA7D-4963-86A0-DB51C076902B}" type="pres">
      <dgm:prSet presAssocID="{B2CD8C87-1F9B-4638-8A96-6D5909EAF3DB}" presName="hierChild3" presStyleCnt="0"/>
      <dgm:spPr/>
      <dgm:t>
        <a:bodyPr/>
        <a:lstStyle/>
        <a:p>
          <a:endParaRPr lang="ru-RU"/>
        </a:p>
      </dgm:t>
    </dgm:pt>
  </dgm:ptLst>
  <dgm:cxnLst>
    <dgm:cxn modelId="{A44A3EB6-AA3B-468A-9161-2E493C43D6F7}" type="presOf" srcId="{24A887A8-2426-4AAA-B471-C0870C3B18C3}" destId="{1CE031B4-A926-417C-A61B-154E5D92EB6F}" srcOrd="0" destOrd="0" presId="urn:microsoft.com/office/officeart/2005/8/layout/hierarchy1"/>
    <dgm:cxn modelId="{8DD41369-47A3-41EF-826C-072DC16643F5}" type="presOf" srcId="{D6D9A41F-41F3-4323-BECC-AB4163379C44}" destId="{167A7CAE-14C1-4EE6-A223-4E7DB7488F98}" srcOrd="0" destOrd="0" presId="urn:microsoft.com/office/officeart/2005/8/layout/hierarchy1"/>
    <dgm:cxn modelId="{2AC718EA-9699-4D17-A7EC-15F377874B43}" srcId="{0B1D829E-B950-4F6A-B572-250A954A67DD}" destId="{1D829333-E874-48EC-B784-4BC058F99C57}" srcOrd="0" destOrd="0" parTransId="{2E9C3E1D-74A4-45CA-9D01-FE9AD5155300}" sibTransId="{560F5133-342D-4967-9C4F-78102935625B}"/>
    <dgm:cxn modelId="{7C960D0F-B8AC-4834-8CEE-9C57117A0481}" srcId="{0B1D829E-B950-4F6A-B572-250A954A67DD}" destId="{B2CD8C87-1F9B-4638-8A96-6D5909EAF3DB}" srcOrd="1" destOrd="0" parTransId="{57A54C88-23C2-4502-9DF6-AEF048FB8C88}" sibTransId="{AE1EB4A3-B27B-4B7C-8241-1C2B2A985E94}"/>
    <dgm:cxn modelId="{7CD01A64-D97B-4B5E-BE83-FE900CF1DE05}" type="presOf" srcId="{0B1D829E-B950-4F6A-B572-250A954A67DD}" destId="{6938BE55-F75F-4520-A83F-1634A2FA29E0}" srcOrd="0" destOrd="0" presId="urn:microsoft.com/office/officeart/2005/8/layout/hierarchy1"/>
    <dgm:cxn modelId="{DA2E2357-DDDE-4342-A718-10BF93C22611}" type="presOf" srcId="{57A54C88-23C2-4502-9DF6-AEF048FB8C88}" destId="{BDA0A9BF-5F07-4658-9D4B-03B909D50A97}" srcOrd="0" destOrd="0" presId="urn:microsoft.com/office/officeart/2005/8/layout/hierarchy1"/>
    <dgm:cxn modelId="{64FE78CF-52DC-472F-812F-24620889EF0C}" srcId="{D6D9A41F-41F3-4323-BECC-AB4163379C44}" destId="{0B1D829E-B950-4F6A-B572-250A954A67DD}" srcOrd="0" destOrd="0" parTransId="{396D93E5-2C62-4ECC-BF1C-96AF78BB3BDC}" sibTransId="{DAEAC1DA-9931-4255-A4D8-6AEF55A5FC00}"/>
    <dgm:cxn modelId="{7233B1F6-6E8E-4B92-BDD9-ABFB853C65F9}" type="presOf" srcId="{B2CD8C87-1F9B-4638-8A96-6D5909EAF3DB}" destId="{DED116E9-3D48-4D47-B044-A03548ADC118}" srcOrd="0" destOrd="0" presId="urn:microsoft.com/office/officeart/2005/8/layout/hierarchy1"/>
    <dgm:cxn modelId="{A38035BA-41ED-4328-ABFB-CCFCC1B2B0A1}" type="presOf" srcId="{EDD72509-5E00-4CD9-B74A-B5BD401FB57E}" destId="{E9AAE355-CB9D-48ED-AB5D-E0CF0C6F5588}" srcOrd="0" destOrd="0" presId="urn:microsoft.com/office/officeart/2005/8/layout/hierarchy1"/>
    <dgm:cxn modelId="{897937C7-3674-4171-8ABE-7617F19BD7C8}" type="presOf" srcId="{1D829333-E874-48EC-B784-4BC058F99C57}" destId="{E81156CA-1AD1-4E0C-96DA-84AB6CC42E0B}" srcOrd="0" destOrd="0" presId="urn:microsoft.com/office/officeart/2005/8/layout/hierarchy1"/>
    <dgm:cxn modelId="{578EB066-A176-4EC6-9939-6D1DCDF16950}" srcId="{1D829333-E874-48EC-B784-4BC058F99C57}" destId="{5858FFFA-5480-43E6-B805-5BC27625C519}" srcOrd="1" destOrd="0" parTransId="{01E118D6-2B6E-49FD-9299-954C63306AB1}" sibTransId="{6113F4F8-AA98-46A5-98F2-F71AE43E2887}"/>
    <dgm:cxn modelId="{B39A4E06-FEDF-4CBB-A73D-611FC8F5F6F2}" type="presOf" srcId="{5858FFFA-5480-43E6-B805-5BC27625C519}" destId="{F3E27184-BC46-4B78-A497-57FFB80FE609}" srcOrd="0" destOrd="0" presId="urn:microsoft.com/office/officeart/2005/8/layout/hierarchy1"/>
    <dgm:cxn modelId="{4DFD9CF0-3E07-41E2-A586-6E33E8C34762}" srcId="{1D829333-E874-48EC-B784-4BC058F99C57}" destId="{EDD72509-5E00-4CD9-B74A-B5BD401FB57E}" srcOrd="0" destOrd="0" parTransId="{24A887A8-2426-4AAA-B471-C0870C3B18C3}" sibTransId="{20F617AE-51E2-48C8-8595-1EE7DAE79D97}"/>
    <dgm:cxn modelId="{0B5AD5F0-E51B-4956-9930-680CF89DA81B}" type="presOf" srcId="{01E118D6-2B6E-49FD-9299-954C63306AB1}" destId="{92A66344-DD40-4995-866A-E5487B25E863}" srcOrd="0" destOrd="0" presId="urn:microsoft.com/office/officeart/2005/8/layout/hierarchy1"/>
    <dgm:cxn modelId="{6D3C84E0-8522-494E-8196-AEC805BE6CD5}" type="presOf" srcId="{2E9C3E1D-74A4-45CA-9D01-FE9AD5155300}" destId="{4ED9F071-0A32-4069-B5F3-3B1A2D3F2BF5}" srcOrd="0" destOrd="0" presId="urn:microsoft.com/office/officeart/2005/8/layout/hierarchy1"/>
    <dgm:cxn modelId="{B1467088-A523-4BD3-A6CE-E4078585F87F}" type="presParOf" srcId="{167A7CAE-14C1-4EE6-A223-4E7DB7488F98}" destId="{207B6356-66A7-4325-A703-81E3644B105F}" srcOrd="0" destOrd="0" presId="urn:microsoft.com/office/officeart/2005/8/layout/hierarchy1"/>
    <dgm:cxn modelId="{9CBDD5D7-3721-41BD-9B1A-237244198C47}" type="presParOf" srcId="{207B6356-66A7-4325-A703-81E3644B105F}" destId="{AC51D6CD-64F1-4917-814F-A322ED8582D6}" srcOrd="0" destOrd="0" presId="urn:microsoft.com/office/officeart/2005/8/layout/hierarchy1"/>
    <dgm:cxn modelId="{3C70D070-FD94-4617-A5CC-AB25D739978E}" type="presParOf" srcId="{AC51D6CD-64F1-4917-814F-A322ED8582D6}" destId="{0579061E-0508-4EF2-BD66-F861AC70F174}" srcOrd="0" destOrd="0" presId="urn:microsoft.com/office/officeart/2005/8/layout/hierarchy1"/>
    <dgm:cxn modelId="{23C0F84D-628A-43D0-ABF4-7944F4E17356}" type="presParOf" srcId="{AC51D6CD-64F1-4917-814F-A322ED8582D6}" destId="{6938BE55-F75F-4520-A83F-1634A2FA29E0}" srcOrd="1" destOrd="0" presId="urn:microsoft.com/office/officeart/2005/8/layout/hierarchy1"/>
    <dgm:cxn modelId="{FEC5C1E0-6BCB-43F6-A9B3-2F612652E2E2}" type="presParOf" srcId="{207B6356-66A7-4325-A703-81E3644B105F}" destId="{9BBAB612-B86D-49E6-80F1-9242D09A6989}" srcOrd="1" destOrd="0" presId="urn:microsoft.com/office/officeart/2005/8/layout/hierarchy1"/>
    <dgm:cxn modelId="{D840398F-E5B5-41D0-8C82-8E23096552FF}" type="presParOf" srcId="{9BBAB612-B86D-49E6-80F1-9242D09A6989}" destId="{4ED9F071-0A32-4069-B5F3-3B1A2D3F2BF5}" srcOrd="0" destOrd="0" presId="urn:microsoft.com/office/officeart/2005/8/layout/hierarchy1"/>
    <dgm:cxn modelId="{197A2524-4FB6-4BDE-BEC4-C539804EB52F}" type="presParOf" srcId="{9BBAB612-B86D-49E6-80F1-9242D09A6989}" destId="{9873250A-CEEB-4B3C-BB5E-8F716182226A}" srcOrd="1" destOrd="0" presId="urn:microsoft.com/office/officeart/2005/8/layout/hierarchy1"/>
    <dgm:cxn modelId="{B48E5BBB-5728-4D24-BB90-8D8AEF723D00}" type="presParOf" srcId="{9873250A-CEEB-4B3C-BB5E-8F716182226A}" destId="{6D7D2540-8405-42B9-A27C-922880031136}" srcOrd="0" destOrd="0" presId="urn:microsoft.com/office/officeart/2005/8/layout/hierarchy1"/>
    <dgm:cxn modelId="{C3BA7459-CA6F-4F0E-9AE0-64A17D0EE5A1}" type="presParOf" srcId="{6D7D2540-8405-42B9-A27C-922880031136}" destId="{2050B018-B2A8-4E7A-9F21-F320033FE174}" srcOrd="0" destOrd="0" presId="urn:microsoft.com/office/officeart/2005/8/layout/hierarchy1"/>
    <dgm:cxn modelId="{4CB7F02B-B33D-47BD-8183-6D5C92F52CAF}" type="presParOf" srcId="{6D7D2540-8405-42B9-A27C-922880031136}" destId="{E81156CA-1AD1-4E0C-96DA-84AB6CC42E0B}" srcOrd="1" destOrd="0" presId="urn:microsoft.com/office/officeart/2005/8/layout/hierarchy1"/>
    <dgm:cxn modelId="{EAE8150C-4B3A-4BAB-A335-00F5B3CD9678}" type="presParOf" srcId="{9873250A-CEEB-4B3C-BB5E-8F716182226A}" destId="{9ADE06DD-7D31-4CE4-9C58-FC5874FAEE79}" srcOrd="1" destOrd="0" presId="urn:microsoft.com/office/officeart/2005/8/layout/hierarchy1"/>
    <dgm:cxn modelId="{EA5AF5BB-025A-4951-AF42-3214B0C33CF2}" type="presParOf" srcId="{9ADE06DD-7D31-4CE4-9C58-FC5874FAEE79}" destId="{1CE031B4-A926-417C-A61B-154E5D92EB6F}" srcOrd="0" destOrd="0" presId="urn:microsoft.com/office/officeart/2005/8/layout/hierarchy1"/>
    <dgm:cxn modelId="{8BC4AB8B-38D0-4F3B-AF2F-58E9E6D9A7B4}" type="presParOf" srcId="{9ADE06DD-7D31-4CE4-9C58-FC5874FAEE79}" destId="{B5050D55-16E0-45BF-ACB5-322BCBE0CADD}" srcOrd="1" destOrd="0" presId="urn:microsoft.com/office/officeart/2005/8/layout/hierarchy1"/>
    <dgm:cxn modelId="{D1A22268-19B5-4D95-97AC-B0235623E121}" type="presParOf" srcId="{B5050D55-16E0-45BF-ACB5-322BCBE0CADD}" destId="{5A5A329B-2185-4B3D-9737-E5331486477B}" srcOrd="0" destOrd="0" presId="urn:microsoft.com/office/officeart/2005/8/layout/hierarchy1"/>
    <dgm:cxn modelId="{0A200F04-B227-449D-A5DC-ACD4C1F6DCDA}" type="presParOf" srcId="{5A5A329B-2185-4B3D-9737-E5331486477B}" destId="{327D53D9-9D48-4B4F-8DCC-D9DE546D6F4D}" srcOrd="0" destOrd="0" presId="urn:microsoft.com/office/officeart/2005/8/layout/hierarchy1"/>
    <dgm:cxn modelId="{6EA2772D-1BD5-47A9-BDB6-229A05713A8F}" type="presParOf" srcId="{5A5A329B-2185-4B3D-9737-E5331486477B}" destId="{E9AAE355-CB9D-48ED-AB5D-E0CF0C6F5588}" srcOrd="1" destOrd="0" presId="urn:microsoft.com/office/officeart/2005/8/layout/hierarchy1"/>
    <dgm:cxn modelId="{5EFC3CFD-6F26-4D6F-A864-980210E66287}" type="presParOf" srcId="{B5050D55-16E0-45BF-ACB5-322BCBE0CADD}" destId="{8C3642EB-E3C0-48FB-ABDE-692841677835}" srcOrd="1" destOrd="0" presId="urn:microsoft.com/office/officeart/2005/8/layout/hierarchy1"/>
    <dgm:cxn modelId="{7DCA471B-8375-453A-86F4-EE69EDE85BB4}" type="presParOf" srcId="{9ADE06DD-7D31-4CE4-9C58-FC5874FAEE79}" destId="{92A66344-DD40-4995-866A-E5487B25E863}" srcOrd="2" destOrd="0" presId="urn:microsoft.com/office/officeart/2005/8/layout/hierarchy1"/>
    <dgm:cxn modelId="{89E9914F-1F4E-4C95-9BEC-EACE4088B440}" type="presParOf" srcId="{9ADE06DD-7D31-4CE4-9C58-FC5874FAEE79}" destId="{C28C606E-F053-4E65-BC8A-6011C43E2E91}" srcOrd="3" destOrd="0" presId="urn:microsoft.com/office/officeart/2005/8/layout/hierarchy1"/>
    <dgm:cxn modelId="{C073A94C-C3E0-4F00-9CAF-BE8D7393BB94}" type="presParOf" srcId="{C28C606E-F053-4E65-BC8A-6011C43E2E91}" destId="{5B192972-1EDA-4A51-960C-BDCE6B88F4B5}" srcOrd="0" destOrd="0" presId="urn:microsoft.com/office/officeart/2005/8/layout/hierarchy1"/>
    <dgm:cxn modelId="{565C9664-27B8-47FB-B10F-F9FE5BE4A41C}" type="presParOf" srcId="{5B192972-1EDA-4A51-960C-BDCE6B88F4B5}" destId="{BA4D0FED-5F70-45C0-A1AE-6A9045B9269F}" srcOrd="0" destOrd="0" presId="urn:microsoft.com/office/officeart/2005/8/layout/hierarchy1"/>
    <dgm:cxn modelId="{8059B94E-7030-48DF-A5AE-4C858D088A1E}" type="presParOf" srcId="{5B192972-1EDA-4A51-960C-BDCE6B88F4B5}" destId="{F3E27184-BC46-4B78-A497-57FFB80FE609}" srcOrd="1" destOrd="0" presId="urn:microsoft.com/office/officeart/2005/8/layout/hierarchy1"/>
    <dgm:cxn modelId="{7A816223-A34B-4AA2-B128-005D9E5DD0F9}" type="presParOf" srcId="{C28C606E-F053-4E65-BC8A-6011C43E2E91}" destId="{ED8414F1-99E6-42E1-BFBC-CF524ED81CB2}" srcOrd="1" destOrd="0" presId="urn:microsoft.com/office/officeart/2005/8/layout/hierarchy1"/>
    <dgm:cxn modelId="{9EB2A97F-8CA6-46D6-8DC5-8511ACB5CC4E}" type="presParOf" srcId="{9BBAB612-B86D-49E6-80F1-9242D09A6989}" destId="{BDA0A9BF-5F07-4658-9D4B-03B909D50A97}" srcOrd="2" destOrd="0" presId="urn:microsoft.com/office/officeart/2005/8/layout/hierarchy1"/>
    <dgm:cxn modelId="{E49F7352-F1D1-46DA-95AB-FDC0C2CDCD1C}" type="presParOf" srcId="{9BBAB612-B86D-49E6-80F1-9242D09A6989}" destId="{1CC75741-193E-4703-9B93-1AB59CDC2D9D}" srcOrd="3" destOrd="0" presId="urn:microsoft.com/office/officeart/2005/8/layout/hierarchy1"/>
    <dgm:cxn modelId="{A866DDE8-4343-417A-9118-FAAFA88A54AB}" type="presParOf" srcId="{1CC75741-193E-4703-9B93-1AB59CDC2D9D}" destId="{6FD4FD43-D5D8-4348-AFFA-955096670EBF}" srcOrd="0" destOrd="0" presId="urn:microsoft.com/office/officeart/2005/8/layout/hierarchy1"/>
    <dgm:cxn modelId="{A5445A01-002D-4E40-B85C-1BE6ADC0BB2F}" type="presParOf" srcId="{6FD4FD43-D5D8-4348-AFFA-955096670EBF}" destId="{CD4B3587-D5CA-4CD7-9470-AA2EAEE55688}" srcOrd="0" destOrd="0" presId="urn:microsoft.com/office/officeart/2005/8/layout/hierarchy1"/>
    <dgm:cxn modelId="{06E56A1D-A58A-4ECF-B0CB-C63AFEFA2E29}" type="presParOf" srcId="{6FD4FD43-D5D8-4348-AFFA-955096670EBF}" destId="{DED116E9-3D48-4D47-B044-A03548ADC118}" srcOrd="1" destOrd="0" presId="urn:microsoft.com/office/officeart/2005/8/layout/hierarchy1"/>
    <dgm:cxn modelId="{B8B11A30-8CC0-441A-A039-769E3FB082D2}" type="presParOf" srcId="{1CC75741-193E-4703-9B93-1AB59CDC2D9D}" destId="{4D6AF36C-CA7D-4963-86A0-DB51C076902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F121806-BE80-4C89-807A-52524DEE0D6E}" type="doc">
      <dgm:prSet loTypeId="urn:microsoft.com/office/officeart/2005/8/layout/vList2" loCatId="list" qsTypeId="urn:microsoft.com/office/officeart/2005/8/quickstyle/3d8" qsCatId="3D" csTypeId="urn:microsoft.com/office/officeart/2005/8/colors/colorful3" csCatId="colorful"/>
      <dgm:spPr/>
      <dgm:t>
        <a:bodyPr/>
        <a:lstStyle/>
        <a:p>
          <a:endParaRPr lang="ru-RU"/>
        </a:p>
      </dgm:t>
    </dgm:pt>
    <dgm:pt modelId="{5AA687FE-4E9D-4458-B7CA-AF029B277BC3}">
      <dgm:prSet/>
      <dgm:spPr/>
      <dgm:t>
        <a:bodyPr/>
        <a:lstStyle/>
        <a:p>
          <a:pPr rtl="0"/>
          <a:r>
            <a:rPr lang="ru-RU" dirty="0" smtClean="0"/>
            <a:t>Автотрофы.</a:t>
          </a:r>
          <a:endParaRPr lang="ru-RU" dirty="0"/>
        </a:p>
      </dgm:t>
    </dgm:pt>
    <dgm:pt modelId="{CABA3BBB-6FA9-40DA-9FB8-B3641DCF3804}" type="parTrans" cxnId="{016DC835-1C10-4857-93DB-449E0EE946E2}">
      <dgm:prSet/>
      <dgm:spPr/>
      <dgm:t>
        <a:bodyPr/>
        <a:lstStyle/>
        <a:p>
          <a:endParaRPr lang="ru-RU"/>
        </a:p>
      </dgm:t>
    </dgm:pt>
    <dgm:pt modelId="{B04C6FA7-99B7-4979-8734-916C080CEBEC}" type="sibTrans" cxnId="{016DC835-1C10-4857-93DB-449E0EE946E2}">
      <dgm:prSet/>
      <dgm:spPr/>
      <dgm:t>
        <a:bodyPr/>
        <a:lstStyle/>
        <a:p>
          <a:endParaRPr lang="ru-RU"/>
        </a:p>
      </dgm:t>
    </dgm:pt>
    <dgm:pt modelId="{FA57552F-141A-4436-BAF8-B7813D788F38}" type="pres">
      <dgm:prSet presAssocID="{3F121806-BE80-4C89-807A-52524DEE0D6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3E62856-AE4C-4225-8F30-CCFA7BF7ADCE}" type="pres">
      <dgm:prSet presAssocID="{5AA687FE-4E9D-4458-B7CA-AF029B277BC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16DC835-1C10-4857-93DB-449E0EE946E2}" srcId="{3F121806-BE80-4C89-807A-52524DEE0D6E}" destId="{5AA687FE-4E9D-4458-B7CA-AF029B277BC3}" srcOrd="0" destOrd="0" parTransId="{CABA3BBB-6FA9-40DA-9FB8-B3641DCF3804}" sibTransId="{B04C6FA7-99B7-4979-8734-916C080CEBEC}"/>
    <dgm:cxn modelId="{80E28978-31AE-444E-97FA-96A0E86F754E}" type="presOf" srcId="{5AA687FE-4E9D-4458-B7CA-AF029B277BC3}" destId="{73E62856-AE4C-4225-8F30-CCFA7BF7ADCE}" srcOrd="0" destOrd="0" presId="urn:microsoft.com/office/officeart/2005/8/layout/vList2"/>
    <dgm:cxn modelId="{0AE2EE0C-1DA4-49FE-ABB9-BBC2B7164BDB}" type="presOf" srcId="{3F121806-BE80-4C89-807A-52524DEE0D6E}" destId="{FA57552F-141A-4436-BAF8-B7813D788F38}" srcOrd="0" destOrd="0" presId="urn:microsoft.com/office/officeart/2005/8/layout/vList2"/>
    <dgm:cxn modelId="{0217F86F-C84A-4591-B629-F1CA73E7BFFE}" type="presParOf" srcId="{FA57552F-141A-4436-BAF8-B7813D788F38}" destId="{73E62856-AE4C-4225-8F30-CCFA7BF7ADC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A75F6F2-3FEC-4D7A-ACB0-8327580862D0}" type="doc">
      <dgm:prSet loTypeId="urn:microsoft.com/office/officeart/2005/8/layout/vList2" loCatId="list" qsTypeId="urn:microsoft.com/office/officeart/2005/8/quickstyle/3d8" qsCatId="3D" csTypeId="urn:microsoft.com/office/officeart/2005/8/colors/accent6_2" csCatId="accent6"/>
      <dgm:spPr/>
      <dgm:t>
        <a:bodyPr/>
        <a:lstStyle/>
        <a:p>
          <a:endParaRPr lang="ru-RU"/>
        </a:p>
      </dgm:t>
    </dgm:pt>
    <dgm:pt modelId="{D59E3CA1-C53F-47E7-9E45-BB83D9DF40E0}">
      <dgm:prSet/>
      <dgm:spPr/>
      <dgm:t>
        <a:bodyPr/>
        <a:lstStyle/>
        <a:p>
          <a:pPr rtl="0"/>
          <a:r>
            <a:rPr lang="ru-RU" b="1" dirty="0" err="1" smtClean="0"/>
            <a:t>Фототрофы</a:t>
          </a:r>
          <a:r>
            <a:rPr lang="ru-RU" b="1" dirty="0" smtClean="0"/>
            <a:t>.</a:t>
          </a:r>
          <a:endParaRPr lang="ru-RU" b="1" dirty="0"/>
        </a:p>
      </dgm:t>
    </dgm:pt>
    <dgm:pt modelId="{0985163D-135B-40B3-8AAF-E4B2348A4A99}" type="parTrans" cxnId="{442FDDF2-2160-4594-A5D6-BE1EB4824BC4}">
      <dgm:prSet/>
      <dgm:spPr/>
      <dgm:t>
        <a:bodyPr/>
        <a:lstStyle/>
        <a:p>
          <a:endParaRPr lang="ru-RU"/>
        </a:p>
      </dgm:t>
    </dgm:pt>
    <dgm:pt modelId="{FB9B291B-D30B-46B7-9B1F-DAD284F8A67B}" type="sibTrans" cxnId="{442FDDF2-2160-4594-A5D6-BE1EB4824BC4}">
      <dgm:prSet/>
      <dgm:spPr/>
      <dgm:t>
        <a:bodyPr/>
        <a:lstStyle/>
        <a:p>
          <a:endParaRPr lang="ru-RU"/>
        </a:p>
      </dgm:t>
    </dgm:pt>
    <dgm:pt modelId="{3798BAF1-F487-46C6-99CE-06E584298718}" type="pres">
      <dgm:prSet presAssocID="{4A75F6F2-3FEC-4D7A-ACB0-8327580862D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D69F19F-251B-46F8-A64D-0D95EF4DB9AB}" type="pres">
      <dgm:prSet presAssocID="{D59E3CA1-C53F-47E7-9E45-BB83D9DF40E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42FDDF2-2160-4594-A5D6-BE1EB4824BC4}" srcId="{4A75F6F2-3FEC-4D7A-ACB0-8327580862D0}" destId="{D59E3CA1-C53F-47E7-9E45-BB83D9DF40E0}" srcOrd="0" destOrd="0" parTransId="{0985163D-135B-40B3-8AAF-E4B2348A4A99}" sibTransId="{FB9B291B-D30B-46B7-9B1F-DAD284F8A67B}"/>
    <dgm:cxn modelId="{C4253D87-F9FE-4A31-812B-A938B9F320A9}" type="presOf" srcId="{D59E3CA1-C53F-47E7-9E45-BB83D9DF40E0}" destId="{5D69F19F-251B-46F8-A64D-0D95EF4DB9AB}" srcOrd="0" destOrd="0" presId="urn:microsoft.com/office/officeart/2005/8/layout/vList2"/>
    <dgm:cxn modelId="{8D79D02B-596E-47B2-9F1F-ED44E38142DF}" type="presOf" srcId="{4A75F6F2-3FEC-4D7A-ACB0-8327580862D0}" destId="{3798BAF1-F487-46C6-99CE-06E584298718}" srcOrd="0" destOrd="0" presId="urn:microsoft.com/office/officeart/2005/8/layout/vList2"/>
    <dgm:cxn modelId="{97828B81-834F-41C7-96A8-19F26A1B249E}" type="presParOf" srcId="{3798BAF1-F487-46C6-99CE-06E584298718}" destId="{5D69F19F-251B-46F8-A64D-0D95EF4DB9A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A75F6F2-3FEC-4D7A-ACB0-8327580862D0}" type="doc">
      <dgm:prSet loTypeId="urn:microsoft.com/office/officeart/2005/8/layout/vList2" loCatId="list" qsTypeId="urn:microsoft.com/office/officeart/2005/8/quickstyle/3d8" qsCatId="3D" csTypeId="urn:microsoft.com/office/officeart/2005/8/colors/accent6_2" csCatId="accent6" phldr="1"/>
      <dgm:spPr/>
      <dgm:t>
        <a:bodyPr/>
        <a:lstStyle/>
        <a:p>
          <a:endParaRPr lang="ru-RU"/>
        </a:p>
      </dgm:t>
    </dgm:pt>
    <dgm:pt modelId="{D59E3CA1-C53F-47E7-9E45-BB83D9DF40E0}">
      <dgm:prSet/>
      <dgm:spPr/>
      <dgm:t>
        <a:bodyPr/>
        <a:lstStyle/>
        <a:p>
          <a:pPr rtl="0"/>
          <a:r>
            <a:rPr lang="ru-RU" b="1" dirty="0" err="1" smtClean="0"/>
            <a:t>Хемотрофы</a:t>
          </a:r>
          <a:r>
            <a:rPr lang="ru-RU" b="1" dirty="0" smtClean="0"/>
            <a:t>.</a:t>
          </a:r>
          <a:endParaRPr lang="ru-RU" b="1" dirty="0"/>
        </a:p>
      </dgm:t>
    </dgm:pt>
    <dgm:pt modelId="{0985163D-135B-40B3-8AAF-E4B2348A4A99}" type="parTrans" cxnId="{442FDDF2-2160-4594-A5D6-BE1EB4824BC4}">
      <dgm:prSet/>
      <dgm:spPr/>
      <dgm:t>
        <a:bodyPr/>
        <a:lstStyle/>
        <a:p>
          <a:endParaRPr lang="ru-RU"/>
        </a:p>
      </dgm:t>
    </dgm:pt>
    <dgm:pt modelId="{FB9B291B-D30B-46B7-9B1F-DAD284F8A67B}" type="sibTrans" cxnId="{442FDDF2-2160-4594-A5D6-BE1EB4824BC4}">
      <dgm:prSet/>
      <dgm:spPr/>
      <dgm:t>
        <a:bodyPr/>
        <a:lstStyle/>
        <a:p>
          <a:endParaRPr lang="ru-RU"/>
        </a:p>
      </dgm:t>
    </dgm:pt>
    <dgm:pt modelId="{3798BAF1-F487-46C6-99CE-06E584298718}" type="pres">
      <dgm:prSet presAssocID="{4A75F6F2-3FEC-4D7A-ACB0-8327580862D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D69F19F-251B-46F8-A64D-0D95EF4DB9AB}" type="pres">
      <dgm:prSet presAssocID="{D59E3CA1-C53F-47E7-9E45-BB83D9DF40E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42FDDF2-2160-4594-A5D6-BE1EB4824BC4}" srcId="{4A75F6F2-3FEC-4D7A-ACB0-8327580862D0}" destId="{D59E3CA1-C53F-47E7-9E45-BB83D9DF40E0}" srcOrd="0" destOrd="0" parTransId="{0985163D-135B-40B3-8AAF-E4B2348A4A99}" sibTransId="{FB9B291B-D30B-46B7-9B1F-DAD284F8A67B}"/>
    <dgm:cxn modelId="{42B0C466-33B6-4FC9-ADB0-2001040B5447}" type="presOf" srcId="{D59E3CA1-C53F-47E7-9E45-BB83D9DF40E0}" destId="{5D69F19F-251B-46F8-A64D-0D95EF4DB9AB}" srcOrd="0" destOrd="0" presId="urn:microsoft.com/office/officeart/2005/8/layout/vList2"/>
    <dgm:cxn modelId="{69D97A8B-A82C-4C54-8764-556D8C4D0ED8}" type="presOf" srcId="{4A75F6F2-3FEC-4D7A-ACB0-8327580862D0}" destId="{3798BAF1-F487-46C6-99CE-06E584298718}" srcOrd="0" destOrd="0" presId="urn:microsoft.com/office/officeart/2005/8/layout/vList2"/>
    <dgm:cxn modelId="{E376F27F-EE82-411B-BA6A-8B05134C334F}" type="presParOf" srcId="{3798BAF1-F487-46C6-99CE-06E584298718}" destId="{5D69F19F-251B-46F8-A64D-0D95EF4DB9A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F121806-BE80-4C89-807A-52524DEE0D6E}" type="doc">
      <dgm:prSet loTypeId="urn:microsoft.com/office/officeart/2005/8/layout/vList2" loCatId="list" qsTypeId="urn:microsoft.com/office/officeart/2005/8/quickstyle/3d8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5AA687FE-4E9D-4458-B7CA-AF029B277BC3}">
      <dgm:prSet/>
      <dgm:spPr/>
      <dgm:t>
        <a:bodyPr/>
        <a:lstStyle/>
        <a:p>
          <a:pPr rtl="0"/>
          <a:r>
            <a:rPr lang="ru-RU" dirty="0" smtClean="0"/>
            <a:t>Гетеротрофы.</a:t>
          </a:r>
          <a:endParaRPr lang="ru-RU" dirty="0"/>
        </a:p>
      </dgm:t>
    </dgm:pt>
    <dgm:pt modelId="{CABA3BBB-6FA9-40DA-9FB8-B3641DCF3804}" type="parTrans" cxnId="{016DC835-1C10-4857-93DB-449E0EE946E2}">
      <dgm:prSet/>
      <dgm:spPr/>
      <dgm:t>
        <a:bodyPr/>
        <a:lstStyle/>
        <a:p>
          <a:endParaRPr lang="ru-RU"/>
        </a:p>
      </dgm:t>
    </dgm:pt>
    <dgm:pt modelId="{B04C6FA7-99B7-4979-8734-916C080CEBEC}" type="sibTrans" cxnId="{016DC835-1C10-4857-93DB-449E0EE946E2}">
      <dgm:prSet/>
      <dgm:spPr/>
      <dgm:t>
        <a:bodyPr/>
        <a:lstStyle/>
        <a:p>
          <a:endParaRPr lang="ru-RU"/>
        </a:p>
      </dgm:t>
    </dgm:pt>
    <dgm:pt modelId="{FA57552F-141A-4436-BAF8-B7813D788F38}" type="pres">
      <dgm:prSet presAssocID="{3F121806-BE80-4C89-807A-52524DEE0D6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3E62856-AE4C-4225-8F30-CCFA7BF7ADCE}" type="pres">
      <dgm:prSet presAssocID="{5AA687FE-4E9D-4458-B7CA-AF029B277BC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16DC835-1C10-4857-93DB-449E0EE946E2}" srcId="{3F121806-BE80-4C89-807A-52524DEE0D6E}" destId="{5AA687FE-4E9D-4458-B7CA-AF029B277BC3}" srcOrd="0" destOrd="0" parTransId="{CABA3BBB-6FA9-40DA-9FB8-B3641DCF3804}" sibTransId="{B04C6FA7-99B7-4979-8734-916C080CEBEC}"/>
    <dgm:cxn modelId="{B051B059-FA6B-4F4C-BD03-321FB88A1EBA}" type="presOf" srcId="{5AA687FE-4E9D-4458-B7CA-AF029B277BC3}" destId="{73E62856-AE4C-4225-8F30-CCFA7BF7ADCE}" srcOrd="0" destOrd="0" presId="urn:microsoft.com/office/officeart/2005/8/layout/vList2"/>
    <dgm:cxn modelId="{F66F79C8-3BA3-4506-A1C7-AE4267DE1F8A}" type="presOf" srcId="{3F121806-BE80-4C89-807A-52524DEE0D6E}" destId="{FA57552F-141A-4436-BAF8-B7813D788F38}" srcOrd="0" destOrd="0" presId="urn:microsoft.com/office/officeart/2005/8/layout/vList2"/>
    <dgm:cxn modelId="{9876FFD9-B641-425B-921C-9F334FE535EC}" type="presParOf" srcId="{FA57552F-141A-4436-BAF8-B7813D788F38}" destId="{73E62856-AE4C-4225-8F30-CCFA7BF7ADC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C174A2D-99E5-4076-B12D-6A6A92A5AD74}" type="doc">
      <dgm:prSet loTypeId="urn:microsoft.com/office/officeart/2005/8/layout/pyramid2" loCatId="list" qsTypeId="urn:microsoft.com/office/officeart/2005/8/quickstyle/3d8" qsCatId="3D" csTypeId="urn:microsoft.com/office/officeart/2005/8/colors/accent3_4" csCatId="accent3" phldr="1"/>
      <dgm:spPr/>
    </dgm:pt>
    <dgm:pt modelId="{97D408A3-BC24-4163-9C35-36D2B3EFB317}">
      <dgm:prSet phldrT="[Текст]"/>
      <dgm:spPr/>
      <dgm:t>
        <a:bodyPr/>
        <a:lstStyle/>
        <a:p>
          <a:r>
            <a:rPr lang="ru-RU" dirty="0" smtClean="0"/>
            <a:t>§ 23</a:t>
          </a:r>
          <a:endParaRPr lang="ru-RU" dirty="0"/>
        </a:p>
      </dgm:t>
    </dgm:pt>
    <dgm:pt modelId="{B43146CC-2A6A-4DD3-BEB9-983C0E4EC1A6}" type="parTrans" cxnId="{BC7998A5-AEB0-492E-9545-303590AE10B8}">
      <dgm:prSet/>
      <dgm:spPr/>
      <dgm:t>
        <a:bodyPr/>
        <a:lstStyle/>
        <a:p>
          <a:endParaRPr lang="ru-RU"/>
        </a:p>
      </dgm:t>
    </dgm:pt>
    <dgm:pt modelId="{53A386F9-31E1-44E2-BB3D-10DC7ABAE9F9}" type="sibTrans" cxnId="{BC7998A5-AEB0-492E-9545-303590AE10B8}">
      <dgm:prSet/>
      <dgm:spPr/>
      <dgm:t>
        <a:bodyPr/>
        <a:lstStyle/>
        <a:p>
          <a:endParaRPr lang="ru-RU"/>
        </a:p>
      </dgm:t>
    </dgm:pt>
    <dgm:pt modelId="{5962A592-23CA-4815-949B-C71DC0D0B93A}">
      <dgm:prSet phldrT="[Текст]"/>
      <dgm:spPr/>
      <dgm:t>
        <a:bodyPr/>
        <a:lstStyle/>
        <a:p>
          <a:r>
            <a:rPr lang="ru-RU" dirty="0" smtClean="0"/>
            <a:t>§ 24</a:t>
          </a:r>
          <a:endParaRPr lang="ru-RU" dirty="0"/>
        </a:p>
      </dgm:t>
    </dgm:pt>
    <dgm:pt modelId="{90CF3DE8-8C41-432A-8F2C-C6A693210AA4}" type="parTrans" cxnId="{ABE4D014-051B-47C2-9CC9-9EBEBAA1AF2C}">
      <dgm:prSet/>
      <dgm:spPr/>
      <dgm:t>
        <a:bodyPr/>
        <a:lstStyle/>
        <a:p>
          <a:endParaRPr lang="ru-RU"/>
        </a:p>
      </dgm:t>
    </dgm:pt>
    <dgm:pt modelId="{28EA363E-4765-47A6-9368-E044D4B7C8AE}" type="sibTrans" cxnId="{ABE4D014-051B-47C2-9CC9-9EBEBAA1AF2C}">
      <dgm:prSet/>
      <dgm:spPr/>
      <dgm:t>
        <a:bodyPr/>
        <a:lstStyle/>
        <a:p>
          <a:endParaRPr lang="ru-RU"/>
        </a:p>
      </dgm:t>
    </dgm:pt>
    <dgm:pt modelId="{464BCEE9-055C-44F6-A719-C6966198EAA9}">
      <dgm:prSet phldrT="[Текст]"/>
      <dgm:spPr/>
      <dgm:t>
        <a:bodyPr/>
        <a:lstStyle/>
        <a:p>
          <a:r>
            <a:rPr lang="ru-RU" dirty="0" smtClean="0"/>
            <a:t>§ 25</a:t>
          </a:r>
          <a:endParaRPr lang="ru-RU" dirty="0"/>
        </a:p>
      </dgm:t>
    </dgm:pt>
    <dgm:pt modelId="{06A9A935-B009-445D-A525-2B7F6ABD9879}" type="parTrans" cxnId="{EC870BEC-5000-4CDD-AB57-4A2C337C35A5}">
      <dgm:prSet/>
      <dgm:spPr/>
      <dgm:t>
        <a:bodyPr/>
        <a:lstStyle/>
        <a:p>
          <a:endParaRPr lang="ru-RU"/>
        </a:p>
      </dgm:t>
    </dgm:pt>
    <dgm:pt modelId="{BFD39C68-D498-4A7C-A1DF-2C9FFCA01F97}" type="sibTrans" cxnId="{EC870BEC-5000-4CDD-AB57-4A2C337C35A5}">
      <dgm:prSet/>
      <dgm:spPr/>
      <dgm:t>
        <a:bodyPr/>
        <a:lstStyle/>
        <a:p>
          <a:endParaRPr lang="ru-RU"/>
        </a:p>
      </dgm:t>
    </dgm:pt>
    <dgm:pt modelId="{119D8E87-6B75-49F4-92B9-C1392113F760}" type="pres">
      <dgm:prSet presAssocID="{AC174A2D-99E5-4076-B12D-6A6A92A5AD74}" presName="compositeShape" presStyleCnt="0">
        <dgm:presLayoutVars>
          <dgm:dir/>
          <dgm:resizeHandles/>
        </dgm:presLayoutVars>
      </dgm:prSet>
      <dgm:spPr/>
    </dgm:pt>
    <dgm:pt modelId="{2D7C20CE-0955-4C3B-B3CC-8806F6B5E975}" type="pres">
      <dgm:prSet presAssocID="{AC174A2D-99E5-4076-B12D-6A6A92A5AD74}" presName="pyramid" presStyleLbl="node1" presStyleIdx="0" presStyleCnt="1"/>
      <dgm:spPr/>
    </dgm:pt>
    <dgm:pt modelId="{F37DD7A1-53F5-401E-BE01-5BE17157285C}" type="pres">
      <dgm:prSet presAssocID="{AC174A2D-99E5-4076-B12D-6A6A92A5AD74}" presName="theList" presStyleCnt="0"/>
      <dgm:spPr/>
    </dgm:pt>
    <dgm:pt modelId="{A4E90E3E-0754-45D6-B132-B4615BD74319}" type="pres">
      <dgm:prSet presAssocID="{97D408A3-BC24-4163-9C35-36D2B3EFB317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E2F4F5-0C8B-46D6-A471-26F60451EC2E}" type="pres">
      <dgm:prSet presAssocID="{97D408A3-BC24-4163-9C35-36D2B3EFB317}" presName="aSpace" presStyleCnt="0"/>
      <dgm:spPr/>
    </dgm:pt>
    <dgm:pt modelId="{0736A5CA-BC37-467F-8529-842520F5CF21}" type="pres">
      <dgm:prSet presAssocID="{5962A592-23CA-4815-949B-C71DC0D0B93A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C0C0AE-95E4-48E7-87A7-CB1D12C2988F}" type="pres">
      <dgm:prSet presAssocID="{5962A592-23CA-4815-949B-C71DC0D0B93A}" presName="aSpace" presStyleCnt="0"/>
      <dgm:spPr/>
    </dgm:pt>
    <dgm:pt modelId="{D3ED5605-20B9-49F5-9CF4-26B29CF8CF50}" type="pres">
      <dgm:prSet presAssocID="{464BCEE9-055C-44F6-A719-C6966198EAA9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9E43E1-445C-448A-A6B0-BF05DC7ECEA9}" type="pres">
      <dgm:prSet presAssocID="{464BCEE9-055C-44F6-A719-C6966198EAA9}" presName="aSpace" presStyleCnt="0"/>
      <dgm:spPr/>
    </dgm:pt>
  </dgm:ptLst>
  <dgm:cxnLst>
    <dgm:cxn modelId="{BC7998A5-AEB0-492E-9545-303590AE10B8}" srcId="{AC174A2D-99E5-4076-B12D-6A6A92A5AD74}" destId="{97D408A3-BC24-4163-9C35-36D2B3EFB317}" srcOrd="0" destOrd="0" parTransId="{B43146CC-2A6A-4DD3-BEB9-983C0E4EC1A6}" sibTransId="{53A386F9-31E1-44E2-BB3D-10DC7ABAE9F9}"/>
    <dgm:cxn modelId="{8812CDDE-EC70-4161-B16F-9EDE3D9E4C94}" type="presOf" srcId="{464BCEE9-055C-44F6-A719-C6966198EAA9}" destId="{D3ED5605-20B9-49F5-9CF4-26B29CF8CF50}" srcOrd="0" destOrd="0" presId="urn:microsoft.com/office/officeart/2005/8/layout/pyramid2"/>
    <dgm:cxn modelId="{4C5ECAC9-F8E6-424F-9173-C76ADC0C298F}" type="presOf" srcId="{97D408A3-BC24-4163-9C35-36D2B3EFB317}" destId="{A4E90E3E-0754-45D6-B132-B4615BD74319}" srcOrd="0" destOrd="0" presId="urn:microsoft.com/office/officeart/2005/8/layout/pyramid2"/>
    <dgm:cxn modelId="{E7DD295F-3DD4-4A4F-AAEC-7F2C51574486}" type="presOf" srcId="{AC174A2D-99E5-4076-B12D-6A6A92A5AD74}" destId="{119D8E87-6B75-49F4-92B9-C1392113F760}" srcOrd="0" destOrd="0" presId="urn:microsoft.com/office/officeart/2005/8/layout/pyramid2"/>
    <dgm:cxn modelId="{88EA1455-F38A-4905-8891-15BEE19C24DD}" type="presOf" srcId="{5962A592-23CA-4815-949B-C71DC0D0B93A}" destId="{0736A5CA-BC37-467F-8529-842520F5CF21}" srcOrd="0" destOrd="0" presId="urn:microsoft.com/office/officeart/2005/8/layout/pyramid2"/>
    <dgm:cxn modelId="{EC870BEC-5000-4CDD-AB57-4A2C337C35A5}" srcId="{AC174A2D-99E5-4076-B12D-6A6A92A5AD74}" destId="{464BCEE9-055C-44F6-A719-C6966198EAA9}" srcOrd="2" destOrd="0" parTransId="{06A9A935-B009-445D-A525-2B7F6ABD9879}" sibTransId="{BFD39C68-D498-4A7C-A1DF-2C9FFCA01F97}"/>
    <dgm:cxn modelId="{ABE4D014-051B-47C2-9CC9-9EBEBAA1AF2C}" srcId="{AC174A2D-99E5-4076-B12D-6A6A92A5AD74}" destId="{5962A592-23CA-4815-949B-C71DC0D0B93A}" srcOrd="1" destOrd="0" parTransId="{90CF3DE8-8C41-432A-8F2C-C6A693210AA4}" sibTransId="{28EA363E-4765-47A6-9368-E044D4B7C8AE}"/>
    <dgm:cxn modelId="{25E891BE-0136-42CA-8700-9CD8587690C8}" type="presParOf" srcId="{119D8E87-6B75-49F4-92B9-C1392113F760}" destId="{2D7C20CE-0955-4C3B-B3CC-8806F6B5E975}" srcOrd="0" destOrd="0" presId="urn:microsoft.com/office/officeart/2005/8/layout/pyramid2"/>
    <dgm:cxn modelId="{1694BD6D-2BD5-46DD-B71C-C3F3709D3A8F}" type="presParOf" srcId="{119D8E87-6B75-49F4-92B9-C1392113F760}" destId="{F37DD7A1-53F5-401E-BE01-5BE17157285C}" srcOrd="1" destOrd="0" presId="urn:microsoft.com/office/officeart/2005/8/layout/pyramid2"/>
    <dgm:cxn modelId="{F29654B4-72DA-4367-955C-B34FF6DFA38D}" type="presParOf" srcId="{F37DD7A1-53F5-401E-BE01-5BE17157285C}" destId="{A4E90E3E-0754-45D6-B132-B4615BD74319}" srcOrd="0" destOrd="0" presId="urn:microsoft.com/office/officeart/2005/8/layout/pyramid2"/>
    <dgm:cxn modelId="{11422F64-737D-45A4-A203-5F299AC75667}" type="presParOf" srcId="{F37DD7A1-53F5-401E-BE01-5BE17157285C}" destId="{12E2F4F5-0C8B-46D6-A471-26F60451EC2E}" srcOrd="1" destOrd="0" presId="urn:microsoft.com/office/officeart/2005/8/layout/pyramid2"/>
    <dgm:cxn modelId="{9E374FB6-D93F-44E0-804A-8753DE5431D7}" type="presParOf" srcId="{F37DD7A1-53F5-401E-BE01-5BE17157285C}" destId="{0736A5CA-BC37-467F-8529-842520F5CF21}" srcOrd="2" destOrd="0" presId="urn:microsoft.com/office/officeart/2005/8/layout/pyramid2"/>
    <dgm:cxn modelId="{58A4BB87-5AF1-417E-954F-E74ED95DA360}" type="presParOf" srcId="{F37DD7A1-53F5-401E-BE01-5BE17157285C}" destId="{6BC0C0AE-95E4-48E7-87A7-CB1D12C2988F}" srcOrd="3" destOrd="0" presId="urn:microsoft.com/office/officeart/2005/8/layout/pyramid2"/>
    <dgm:cxn modelId="{E2E24399-57E0-4432-BE1E-4473DCB058D5}" type="presParOf" srcId="{F37DD7A1-53F5-401E-BE01-5BE17157285C}" destId="{D3ED5605-20B9-49F5-9CF4-26B29CF8CF50}" srcOrd="4" destOrd="0" presId="urn:microsoft.com/office/officeart/2005/8/layout/pyramid2"/>
    <dgm:cxn modelId="{5851CA50-DD96-4F62-B77C-0E0C6889D2D7}" type="presParOf" srcId="{F37DD7A1-53F5-401E-BE01-5BE17157285C}" destId="{499E43E1-445C-448A-A6B0-BF05DC7ECEA9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3258A92-DBAF-4BC7-8388-86D6A0E3FAE2}">
      <dsp:nvSpPr>
        <dsp:cNvPr id="0" name=""/>
        <dsp:cNvSpPr/>
      </dsp:nvSpPr>
      <dsp:spPr>
        <a:xfrm>
          <a:off x="0" y="177417"/>
          <a:ext cx="6072230" cy="1216800"/>
        </a:xfrm>
        <a:prstGeom prst="roundRect">
          <a:avLst/>
        </a:prstGeom>
        <a:solidFill>
          <a:schemeClr val="accent5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l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i="1" kern="1200" dirty="0" smtClean="0"/>
            <a:t>Питание клетки</a:t>
          </a:r>
          <a:endParaRPr lang="ru-RU" sz="4400" b="1" i="1" kern="1200" dirty="0"/>
        </a:p>
      </dsp:txBody>
      <dsp:txXfrm>
        <a:off x="0" y="177417"/>
        <a:ext cx="6072230" cy="121680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8EFD3C4-57EC-46C9-8B16-1116D64C3577}">
      <dsp:nvSpPr>
        <dsp:cNvPr id="0" name=""/>
        <dsp:cNvSpPr/>
      </dsp:nvSpPr>
      <dsp:spPr>
        <a:xfrm>
          <a:off x="0" y="968403"/>
          <a:ext cx="8572560" cy="2083585"/>
        </a:xfrm>
        <a:prstGeom prst="roundRect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 dirty="0"/>
        </a:p>
      </dsp:txBody>
      <dsp:txXfrm>
        <a:off x="0" y="968403"/>
        <a:ext cx="8572560" cy="2083585"/>
      </dsp:txXfrm>
    </dsp:sp>
    <dsp:sp modelId="{D3F6B97D-63EE-4F1B-B96D-0C8B8E92E106}">
      <dsp:nvSpPr>
        <dsp:cNvPr id="0" name=""/>
        <dsp:cNvSpPr/>
      </dsp:nvSpPr>
      <dsp:spPr>
        <a:xfrm>
          <a:off x="0" y="2351067"/>
          <a:ext cx="8572560" cy="596160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2179" tIns="45720" rIns="256032" bIns="4572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2800" kern="1200" dirty="0"/>
        </a:p>
      </dsp:txBody>
      <dsp:txXfrm>
        <a:off x="0" y="2351067"/>
        <a:ext cx="8572560" cy="59616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251FE0A-96F2-481B-8383-F772BE6FEFE6}">
      <dsp:nvSpPr>
        <dsp:cNvPr id="0" name=""/>
        <dsp:cNvSpPr/>
      </dsp:nvSpPr>
      <dsp:spPr>
        <a:xfrm>
          <a:off x="2946123" y="2641"/>
          <a:ext cx="2143148" cy="106103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Построение органоидов</a:t>
          </a:r>
          <a:endParaRPr lang="ru-RU" sz="2000" b="1" kern="1200" dirty="0"/>
        </a:p>
      </dsp:txBody>
      <dsp:txXfrm>
        <a:off x="2946123" y="2641"/>
        <a:ext cx="2143148" cy="1061037"/>
      </dsp:txXfrm>
    </dsp:sp>
    <dsp:sp modelId="{6C08FFEF-BD1D-4AF3-A81B-1FEC9314045F}">
      <dsp:nvSpPr>
        <dsp:cNvPr id="0" name=""/>
        <dsp:cNvSpPr/>
      </dsp:nvSpPr>
      <dsp:spPr>
        <a:xfrm>
          <a:off x="2264858" y="533160"/>
          <a:ext cx="3505679" cy="3505679"/>
        </a:xfrm>
        <a:custGeom>
          <a:avLst/>
          <a:gdLst/>
          <a:ahLst/>
          <a:cxnLst/>
          <a:rect l="0" t="0" r="0" b="0"/>
          <a:pathLst>
            <a:path>
              <a:moveTo>
                <a:pt x="2832667" y="372108"/>
              </a:moveTo>
              <a:arcTo wR="1752839" hR="1752839" stAng="18481672" swAng="2040772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34D4B6-D2C6-499D-808A-FD6A4DED12F5}">
      <dsp:nvSpPr>
        <dsp:cNvPr id="0" name=""/>
        <dsp:cNvSpPr/>
      </dsp:nvSpPr>
      <dsp:spPr>
        <a:xfrm>
          <a:off x="4594418" y="1755481"/>
          <a:ext cx="2352238" cy="1061037"/>
        </a:xfrm>
        <a:prstGeom prst="roundRect">
          <a:avLst/>
        </a:prstGeom>
        <a:solidFill>
          <a:schemeClr val="accent5">
            <a:hueOff val="-1673522"/>
            <a:satOff val="13698"/>
            <a:lumOff val="-2222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Деление</a:t>
          </a:r>
          <a:endParaRPr lang="ru-RU" sz="2000" b="1" kern="1200" dirty="0"/>
        </a:p>
      </dsp:txBody>
      <dsp:txXfrm>
        <a:off x="4594418" y="1755481"/>
        <a:ext cx="2352238" cy="1061037"/>
      </dsp:txXfrm>
    </dsp:sp>
    <dsp:sp modelId="{3117F909-FC93-4DF2-A448-FF2A12BEA639}">
      <dsp:nvSpPr>
        <dsp:cNvPr id="0" name=""/>
        <dsp:cNvSpPr/>
      </dsp:nvSpPr>
      <dsp:spPr>
        <a:xfrm>
          <a:off x="2264858" y="533160"/>
          <a:ext cx="3505679" cy="3505679"/>
        </a:xfrm>
        <a:custGeom>
          <a:avLst/>
          <a:gdLst/>
          <a:ahLst/>
          <a:cxnLst/>
          <a:rect l="0" t="0" r="0" b="0"/>
          <a:pathLst>
            <a:path>
              <a:moveTo>
                <a:pt x="3420479" y="2292677"/>
              </a:moveTo>
              <a:arcTo wR="1752839" hR="1752839" stAng="1076248" swAng="1906763"/>
            </a:path>
          </a:pathLst>
        </a:custGeom>
        <a:noFill/>
        <a:ln w="9525" cap="flat" cmpd="sng" algn="ctr">
          <a:solidFill>
            <a:schemeClr val="accent5">
              <a:hueOff val="-1673522"/>
              <a:satOff val="13698"/>
              <a:lumOff val="-2222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0BF4FF-3C7F-4E07-811E-4306D75DDE14}">
      <dsp:nvSpPr>
        <dsp:cNvPr id="0" name=""/>
        <dsp:cNvSpPr/>
      </dsp:nvSpPr>
      <dsp:spPr>
        <a:xfrm>
          <a:off x="2891855" y="3508320"/>
          <a:ext cx="2251684" cy="1061037"/>
        </a:xfrm>
        <a:prstGeom prst="roundRect">
          <a:avLst/>
        </a:prstGeom>
        <a:solidFill>
          <a:schemeClr val="accent5">
            <a:hueOff val="-3347044"/>
            <a:satOff val="27395"/>
            <a:lumOff val="-4444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Накопление питательных веществ</a:t>
          </a:r>
          <a:endParaRPr lang="ru-RU" sz="2000" b="1" kern="1200" dirty="0"/>
        </a:p>
      </dsp:txBody>
      <dsp:txXfrm>
        <a:off x="2891855" y="3508320"/>
        <a:ext cx="2251684" cy="1061037"/>
      </dsp:txXfrm>
    </dsp:sp>
    <dsp:sp modelId="{698CE756-54FE-45B2-9BF0-4573B2D6FF94}">
      <dsp:nvSpPr>
        <dsp:cNvPr id="0" name=""/>
        <dsp:cNvSpPr/>
      </dsp:nvSpPr>
      <dsp:spPr>
        <a:xfrm>
          <a:off x="2264858" y="533160"/>
          <a:ext cx="3505679" cy="3505679"/>
        </a:xfrm>
        <a:custGeom>
          <a:avLst/>
          <a:gdLst/>
          <a:ahLst/>
          <a:cxnLst/>
          <a:rect l="0" t="0" r="0" b="0"/>
          <a:pathLst>
            <a:path>
              <a:moveTo>
                <a:pt x="619514" y="3090008"/>
              </a:moveTo>
              <a:arcTo wR="1752839" hR="1752839" stAng="7816989" swAng="1906763"/>
            </a:path>
          </a:pathLst>
        </a:custGeom>
        <a:noFill/>
        <a:ln w="9525" cap="flat" cmpd="sng" algn="ctr">
          <a:solidFill>
            <a:schemeClr val="accent5">
              <a:hueOff val="-3347044"/>
              <a:satOff val="27395"/>
              <a:lumOff val="-4444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E20C61-983D-4AA6-B018-B2AD53E93EF5}">
      <dsp:nvSpPr>
        <dsp:cNvPr id="0" name=""/>
        <dsp:cNvSpPr/>
      </dsp:nvSpPr>
      <dsp:spPr>
        <a:xfrm>
          <a:off x="1197275" y="1755481"/>
          <a:ext cx="2135166" cy="1061037"/>
        </a:xfrm>
        <a:prstGeom prst="roundRect">
          <a:avLst/>
        </a:prstGeom>
        <a:solidFill>
          <a:schemeClr val="accent5">
            <a:hueOff val="-5020566"/>
            <a:satOff val="41093"/>
            <a:lumOff val="-6666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Синтез веществ</a:t>
          </a:r>
          <a:endParaRPr lang="ru-RU" sz="2000" b="1" kern="1200" dirty="0"/>
        </a:p>
      </dsp:txBody>
      <dsp:txXfrm>
        <a:off x="1197275" y="1755481"/>
        <a:ext cx="2135166" cy="1061037"/>
      </dsp:txXfrm>
    </dsp:sp>
    <dsp:sp modelId="{EA35B024-44E9-4A5A-A39E-E2D708DEB679}">
      <dsp:nvSpPr>
        <dsp:cNvPr id="0" name=""/>
        <dsp:cNvSpPr/>
      </dsp:nvSpPr>
      <dsp:spPr>
        <a:xfrm>
          <a:off x="2264858" y="533160"/>
          <a:ext cx="3505679" cy="3505679"/>
        </a:xfrm>
        <a:custGeom>
          <a:avLst/>
          <a:gdLst/>
          <a:ahLst/>
          <a:cxnLst/>
          <a:rect l="0" t="0" r="0" b="0"/>
          <a:pathLst>
            <a:path>
              <a:moveTo>
                <a:pt x="85405" y="1212367"/>
              </a:moveTo>
              <a:arcTo wR="1752839" hR="1752839" stAng="11877556" swAng="2040772"/>
            </a:path>
          </a:pathLst>
        </a:custGeom>
        <a:noFill/>
        <a:ln w="9525" cap="flat" cmpd="sng" algn="ctr">
          <a:solidFill>
            <a:schemeClr val="accent5">
              <a:hueOff val="-5020566"/>
              <a:satOff val="41093"/>
              <a:lumOff val="-6666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DA0A9BF-5F07-4658-9D4B-03B909D50A97}">
      <dsp:nvSpPr>
        <dsp:cNvPr id="0" name=""/>
        <dsp:cNvSpPr/>
      </dsp:nvSpPr>
      <dsp:spPr>
        <a:xfrm>
          <a:off x="4156628" y="1394327"/>
          <a:ext cx="1385130" cy="7960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9707"/>
              </a:lnTo>
              <a:lnTo>
                <a:pt x="1385130" y="579707"/>
              </a:lnTo>
              <a:lnTo>
                <a:pt x="1385130" y="796089"/>
              </a:lnTo>
            </a:path>
          </a:pathLst>
        </a:custGeom>
        <a:noFill/>
        <a:ln w="11429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A66344-DD40-4995-866A-E5487B25E863}">
      <dsp:nvSpPr>
        <dsp:cNvPr id="0" name=""/>
        <dsp:cNvSpPr/>
      </dsp:nvSpPr>
      <dsp:spPr>
        <a:xfrm>
          <a:off x="2409712" y="3673623"/>
          <a:ext cx="2319971" cy="7402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3903"/>
              </a:lnTo>
              <a:lnTo>
                <a:pt x="2319971" y="523903"/>
              </a:lnTo>
              <a:lnTo>
                <a:pt x="2319971" y="740285"/>
              </a:lnTo>
            </a:path>
          </a:pathLst>
        </a:custGeom>
        <a:noFill/>
        <a:ln w="11429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E031B4-A926-417C-A61B-154E5D92EB6F}">
      <dsp:nvSpPr>
        <dsp:cNvPr id="0" name=""/>
        <dsp:cNvSpPr/>
      </dsp:nvSpPr>
      <dsp:spPr>
        <a:xfrm>
          <a:off x="1365064" y="3673623"/>
          <a:ext cx="1044647" cy="740285"/>
        </a:xfrm>
        <a:custGeom>
          <a:avLst/>
          <a:gdLst/>
          <a:ahLst/>
          <a:cxnLst/>
          <a:rect l="0" t="0" r="0" b="0"/>
          <a:pathLst>
            <a:path>
              <a:moveTo>
                <a:pt x="1044647" y="0"/>
              </a:moveTo>
              <a:lnTo>
                <a:pt x="1044647" y="523903"/>
              </a:lnTo>
              <a:lnTo>
                <a:pt x="0" y="523903"/>
              </a:lnTo>
              <a:lnTo>
                <a:pt x="0" y="740285"/>
              </a:lnTo>
            </a:path>
          </a:pathLst>
        </a:custGeom>
        <a:noFill/>
        <a:ln w="11429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D9F071-0A32-4069-B5F3-3B1A2D3F2BF5}">
      <dsp:nvSpPr>
        <dsp:cNvPr id="0" name=""/>
        <dsp:cNvSpPr/>
      </dsp:nvSpPr>
      <dsp:spPr>
        <a:xfrm>
          <a:off x="2409712" y="1394327"/>
          <a:ext cx="1746916" cy="796089"/>
        </a:xfrm>
        <a:custGeom>
          <a:avLst/>
          <a:gdLst/>
          <a:ahLst/>
          <a:cxnLst/>
          <a:rect l="0" t="0" r="0" b="0"/>
          <a:pathLst>
            <a:path>
              <a:moveTo>
                <a:pt x="1746916" y="0"/>
              </a:moveTo>
              <a:lnTo>
                <a:pt x="1746916" y="579707"/>
              </a:lnTo>
              <a:lnTo>
                <a:pt x="0" y="579707"/>
              </a:lnTo>
              <a:lnTo>
                <a:pt x="0" y="796089"/>
              </a:lnTo>
            </a:path>
          </a:pathLst>
        </a:custGeom>
        <a:noFill/>
        <a:ln w="11429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79061E-0508-4EF2-BD66-F861AC70F174}">
      <dsp:nvSpPr>
        <dsp:cNvPr id="0" name=""/>
        <dsp:cNvSpPr/>
      </dsp:nvSpPr>
      <dsp:spPr>
        <a:xfrm>
          <a:off x="173237" y="-88879"/>
          <a:ext cx="7966782" cy="148320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938BE55-F75F-4520-A83F-1634A2FA29E0}">
      <dsp:nvSpPr>
        <dsp:cNvPr id="0" name=""/>
        <dsp:cNvSpPr/>
      </dsp:nvSpPr>
      <dsp:spPr>
        <a:xfrm>
          <a:off x="432766" y="157672"/>
          <a:ext cx="7966782" cy="14832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cap="none" spc="0" dirty="0" smtClean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Группы организмов по способу питания</a:t>
          </a:r>
          <a:endParaRPr lang="ru-RU" sz="3600" b="1" kern="1200" cap="none" spc="0" dirty="0">
            <a:ln w="11430"/>
            <a:solidFill>
              <a:schemeClr val="accent2">
                <a:lumMod val="75000"/>
              </a:schemeClr>
            </a:soli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sp:txBody>
      <dsp:txXfrm>
        <a:off x="432766" y="157672"/>
        <a:ext cx="7966782" cy="1483206"/>
      </dsp:txXfrm>
    </dsp:sp>
    <dsp:sp modelId="{2050B018-B2A8-4E7A-9F21-F320033FE174}">
      <dsp:nvSpPr>
        <dsp:cNvPr id="0" name=""/>
        <dsp:cNvSpPr/>
      </dsp:nvSpPr>
      <dsp:spPr>
        <a:xfrm>
          <a:off x="1241832" y="2190416"/>
          <a:ext cx="2335758" cy="148320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81156CA-1AD1-4E0C-96DA-84AB6CC42E0B}">
      <dsp:nvSpPr>
        <dsp:cNvPr id="0" name=""/>
        <dsp:cNvSpPr/>
      </dsp:nvSpPr>
      <dsp:spPr>
        <a:xfrm>
          <a:off x="1501361" y="2436969"/>
          <a:ext cx="2335758" cy="14832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cap="none" spc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Автотрофные</a:t>
          </a:r>
          <a:endParaRPr lang="ru-RU" sz="1800" b="1" kern="1200" cap="none" spc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sp:txBody>
      <dsp:txXfrm>
        <a:off x="1501361" y="2436969"/>
        <a:ext cx="2335758" cy="1483206"/>
      </dsp:txXfrm>
    </dsp:sp>
    <dsp:sp modelId="{327D53D9-9D48-4B4F-8DCC-D9DE546D6F4D}">
      <dsp:nvSpPr>
        <dsp:cNvPr id="0" name=""/>
        <dsp:cNvSpPr/>
      </dsp:nvSpPr>
      <dsp:spPr>
        <a:xfrm>
          <a:off x="83690" y="4413908"/>
          <a:ext cx="2562747" cy="1483206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9AAE355-CB9D-48ED-AB5D-E0CF0C6F5588}">
      <dsp:nvSpPr>
        <dsp:cNvPr id="0" name=""/>
        <dsp:cNvSpPr/>
      </dsp:nvSpPr>
      <dsp:spPr>
        <a:xfrm>
          <a:off x="343219" y="4660461"/>
          <a:ext cx="2562747" cy="14832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  <a:scene3d>
            <a:camera prst="orthographicFront"/>
            <a:lightRig rig="flat" dir="t">
              <a:rot lat="0" lon="0" rev="18900000"/>
            </a:lightRig>
          </a:scene3d>
          <a:sp3d extrusionH="31750" contourW="6350" prstMaterial="powder">
            <a:bevelT w="19050" h="19050" prst="angle"/>
            <a:contourClr>
              <a:schemeClr val="accent3">
                <a:tint val="100000"/>
                <a:shade val="100000"/>
                <a:satMod val="100000"/>
                <a:hueMod val="100000"/>
              </a:schemeClr>
            </a:contourClr>
          </a:sp3d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cap="none" spc="0" smtClean="0">
              <a:ln/>
              <a:solidFill>
                <a:schemeClr val="bg2">
                  <a:lumMod val="10000"/>
                </a:schemeClr>
              </a:solidFill>
              <a:effectLst/>
            </a:rPr>
            <a:t>Фотоавтотрофы (фототрофы)</a:t>
          </a:r>
          <a:endParaRPr lang="ru-RU" sz="1600" b="1" kern="1200" cap="none" spc="0" dirty="0">
            <a:ln/>
            <a:solidFill>
              <a:schemeClr val="bg2">
                <a:lumMod val="10000"/>
              </a:schemeClr>
            </a:solidFill>
            <a:effectLst/>
          </a:endParaRPr>
        </a:p>
      </dsp:txBody>
      <dsp:txXfrm>
        <a:off x="343219" y="4660461"/>
        <a:ext cx="2562747" cy="1483206"/>
      </dsp:txXfrm>
    </dsp:sp>
    <dsp:sp modelId="{BA4D0FED-5F70-45C0-A1AE-6A9045B9269F}">
      <dsp:nvSpPr>
        <dsp:cNvPr id="0" name=""/>
        <dsp:cNvSpPr/>
      </dsp:nvSpPr>
      <dsp:spPr>
        <a:xfrm>
          <a:off x="3448309" y="4413908"/>
          <a:ext cx="2562747" cy="1483206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3E27184-BC46-4B78-A497-57FFB80FE609}">
      <dsp:nvSpPr>
        <dsp:cNvPr id="0" name=""/>
        <dsp:cNvSpPr/>
      </dsp:nvSpPr>
      <dsp:spPr>
        <a:xfrm>
          <a:off x="3707838" y="4660461"/>
          <a:ext cx="2562747" cy="14832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  <a:scene3d>
            <a:camera prst="orthographicFront"/>
            <a:lightRig rig="flat" dir="t">
              <a:rot lat="0" lon="0" rev="18900000"/>
            </a:lightRig>
          </a:scene3d>
          <a:sp3d extrusionH="31750" contourW="6350" prstMaterial="powder">
            <a:bevelT w="19050" h="19050" prst="angle"/>
            <a:contourClr>
              <a:schemeClr val="accent3">
                <a:tint val="100000"/>
                <a:shade val="100000"/>
                <a:satMod val="100000"/>
                <a:hueMod val="100000"/>
              </a:schemeClr>
            </a:contourClr>
          </a:sp3d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cap="none" spc="0" smtClean="0">
              <a:ln/>
              <a:solidFill>
                <a:schemeClr val="bg2">
                  <a:lumMod val="10000"/>
                </a:schemeClr>
              </a:solidFill>
              <a:effectLst/>
            </a:rPr>
            <a:t>Хемоавтотрофы (хемотрофы)</a:t>
          </a:r>
          <a:endParaRPr lang="ru-RU" sz="1600" b="1" kern="1200" cap="none" spc="0" dirty="0">
            <a:ln/>
            <a:solidFill>
              <a:schemeClr val="bg2">
                <a:lumMod val="10000"/>
              </a:schemeClr>
            </a:solidFill>
            <a:effectLst/>
          </a:endParaRPr>
        </a:p>
      </dsp:txBody>
      <dsp:txXfrm>
        <a:off x="3707838" y="4660461"/>
        <a:ext cx="2562747" cy="1483206"/>
      </dsp:txXfrm>
    </dsp:sp>
    <dsp:sp modelId="{CD4B3587-D5CA-4CD7-9470-AA2EAEE55688}">
      <dsp:nvSpPr>
        <dsp:cNvPr id="0" name=""/>
        <dsp:cNvSpPr/>
      </dsp:nvSpPr>
      <dsp:spPr>
        <a:xfrm>
          <a:off x="4373880" y="2190416"/>
          <a:ext cx="2335758" cy="148320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ED116E9-3D48-4D47-B044-A03548ADC118}">
      <dsp:nvSpPr>
        <dsp:cNvPr id="0" name=""/>
        <dsp:cNvSpPr/>
      </dsp:nvSpPr>
      <dsp:spPr>
        <a:xfrm>
          <a:off x="4633408" y="2436969"/>
          <a:ext cx="2335758" cy="14832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cap="none" spc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Гетеротрофы</a:t>
          </a:r>
          <a:endParaRPr lang="ru-RU" sz="1800" b="1" kern="1200" cap="none" spc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sp:txBody>
      <dsp:txXfrm>
        <a:off x="4633408" y="2436969"/>
        <a:ext cx="2335758" cy="1483206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3E62856-AE4C-4225-8F30-CCFA7BF7ADCE}">
      <dsp:nvSpPr>
        <dsp:cNvPr id="0" name=""/>
        <dsp:cNvSpPr/>
      </dsp:nvSpPr>
      <dsp:spPr>
        <a:xfrm>
          <a:off x="0" y="9284"/>
          <a:ext cx="4000528" cy="10530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l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500" kern="1200" dirty="0" smtClean="0"/>
            <a:t>Автотрофы.</a:t>
          </a:r>
          <a:endParaRPr lang="ru-RU" sz="4500" kern="1200" dirty="0"/>
        </a:p>
      </dsp:txBody>
      <dsp:txXfrm>
        <a:off x="0" y="9284"/>
        <a:ext cx="4000528" cy="105300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D69F19F-251B-46F8-A64D-0D95EF4DB9AB}">
      <dsp:nvSpPr>
        <dsp:cNvPr id="0" name=""/>
        <dsp:cNvSpPr/>
      </dsp:nvSpPr>
      <dsp:spPr>
        <a:xfrm>
          <a:off x="0" y="48311"/>
          <a:ext cx="3627306" cy="88920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l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b="1" kern="1200" dirty="0" err="1" smtClean="0"/>
            <a:t>Фототрофы</a:t>
          </a:r>
          <a:r>
            <a:rPr lang="ru-RU" sz="3800" b="1" kern="1200" dirty="0" smtClean="0"/>
            <a:t>.</a:t>
          </a:r>
          <a:endParaRPr lang="ru-RU" sz="3800" b="1" kern="1200" dirty="0"/>
        </a:p>
      </dsp:txBody>
      <dsp:txXfrm>
        <a:off x="0" y="48311"/>
        <a:ext cx="3627306" cy="889200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D69F19F-251B-46F8-A64D-0D95EF4DB9AB}">
      <dsp:nvSpPr>
        <dsp:cNvPr id="0" name=""/>
        <dsp:cNvSpPr/>
      </dsp:nvSpPr>
      <dsp:spPr>
        <a:xfrm>
          <a:off x="0" y="60010"/>
          <a:ext cx="3627306" cy="86580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b="1" kern="1200" dirty="0" err="1" smtClean="0"/>
            <a:t>Хемотрофы</a:t>
          </a:r>
          <a:r>
            <a:rPr lang="ru-RU" sz="3700" b="1" kern="1200" dirty="0" smtClean="0"/>
            <a:t>.</a:t>
          </a:r>
          <a:endParaRPr lang="ru-RU" sz="3700" b="1" kern="1200" dirty="0"/>
        </a:p>
      </dsp:txBody>
      <dsp:txXfrm>
        <a:off x="0" y="60010"/>
        <a:ext cx="3627306" cy="865800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3E62856-AE4C-4225-8F30-CCFA7BF7ADCE}">
      <dsp:nvSpPr>
        <dsp:cNvPr id="0" name=""/>
        <dsp:cNvSpPr/>
      </dsp:nvSpPr>
      <dsp:spPr>
        <a:xfrm>
          <a:off x="0" y="32685"/>
          <a:ext cx="4000528" cy="10062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l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300" kern="1200" dirty="0" smtClean="0"/>
            <a:t>Гетеротрофы.</a:t>
          </a:r>
          <a:endParaRPr lang="ru-RU" sz="4300" kern="1200" dirty="0"/>
        </a:p>
      </dsp:txBody>
      <dsp:txXfrm>
        <a:off x="0" y="32685"/>
        <a:ext cx="4000528" cy="1006200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D7C20CE-0955-4C3B-B3CC-8806F6B5E975}">
      <dsp:nvSpPr>
        <dsp:cNvPr id="0" name=""/>
        <dsp:cNvSpPr/>
      </dsp:nvSpPr>
      <dsp:spPr>
        <a:xfrm>
          <a:off x="711199" y="0"/>
          <a:ext cx="4064000" cy="4064000"/>
        </a:xfrm>
        <a:prstGeom prst="triangle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4E90E3E-0754-45D6-B132-B4615BD74319}">
      <dsp:nvSpPr>
        <dsp:cNvPr id="0" name=""/>
        <dsp:cNvSpPr/>
      </dsp:nvSpPr>
      <dsp:spPr>
        <a:xfrm>
          <a:off x="2743199" y="408582"/>
          <a:ext cx="2641600" cy="96202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kern="1200" dirty="0" smtClean="0"/>
            <a:t>§ 23</a:t>
          </a:r>
          <a:endParaRPr lang="ru-RU" sz="4200" kern="1200" dirty="0"/>
        </a:p>
      </dsp:txBody>
      <dsp:txXfrm>
        <a:off x="2743199" y="408582"/>
        <a:ext cx="2641600" cy="962025"/>
      </dsp:txXfrm>
    </dsp:sp>
    <dsp:sp modelId="{0736A5CA-BC37-467F-8529-842520F5CF21}">
      <dsp:nvSpPr>
        <dsp:cNvPr id="0" name=""/>
        <dsp:cNvSpPr/>
      </dsp:nvSpPr>
      <dsp:spPr>
        <a:xfrm>
          <a:off x="2743199" y="1490860"/>
          <a:ext cx="2641600" cy="96202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kern="1200" dirty="0" smtClean="0"/>
            <a:t>§ 24</a:t>
          </a:r>
          <a:endParaRPr lang="ru-RU" sz="4200" kern="1200" dirty="0"/>
        </a:p>
      </dsp:txBody>
      <dsp:txXfrm>
        <a:off x="2743199" y="1490860"/>
        <a:ext cx="2641600" cy="962025"/>
      </dsp:txXfrm>
    </dsp:sp>
    <dsp:sp modelId="{D3ED5605-20B9-49F5-9CF4-26B29CF8CF50}">
      <dsp:nvSpPr>
        <dsp:cNvPr id="0" name=""/>
        <dsp:cNvSpPr/>
      </dsp:nvSpPr>
      <dsp:spPr>
        <a:xfrm>
          <a:off x="2743199" y="2573139"/>
          <a:ext cx="2641600" cy="96202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kern="1200" dirty="0" smtClean="0"/>
            <a:t>§ 25</a:t>
          </a:r>
          <a:endParaRPr lang="ru-RU" sz="4200" kern="1200" dirty="0"/>
        </a:p>
      </dsp:txBody>
      <dsp:txXfrm>
        <a:off x="2743199" y="2573139"/>
        <a:ext cx="2641600" cy="9620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022F02-9156-4DEC-886A-AE7DC0AB5067}" type="datetimeFigureOut">
              <a:rPr lang="ru-RU" smtClean="0"/>
              <a:pPr/>
              <a:t>10.10.2014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0617A-4FF1-4FDA-87B8-750775416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10.10.2014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diamond/>
  </p:transition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yandex.ru/yandsearch?source=wiz&amp;fp=0&amp;text=%D1%84%D0%BE%D1%82%D0%BE%20%D0%A1.%D0%9D.%D0%92%D0%B8%D0%BD%D0%BE%D0%B3%D1%80%D0%B0%D0%B4%D1%81%D0%BA%D0%B8%D0%B9&amp;noreask=1&amp;pos=1&amp;lr=197&amp;rpt=simage&amp;uinfo=ww-1351-wh-667-fw-1126-fh-461-pd-1&amp;img_url=htt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yandex.ru/yandsearch?source=wiz&amp;fp=0&amp;text=%D1%84%D0%BE%D1%82%D0%BE%20%D1%8D%D0%B2%D0%B3%D0%BB%D0%B5%D0%BD%D0%B0%20%D0%B7%D0%B5%D0%BB%D1%91%D0%BD%D0%B0%D1%8F&amp;noreask=1&amp;pos=13&amp;lr=197&amp;rpt=simage&amp;uinfo=ww-1351-wh-667-fw-1126-fh-461-pd-1&amp;img_url=h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hyperlink" Target="http://images.yandex.ru/yandsearch?source=wiz&amp;fp=1&amp;uinfo=ww-1351-wh-667-fw-1126-fh-461-pd-1&amp;p=1&amp;text=%D1%84%D0%BE%D1%82%D0%BE%20%D1%8D%D0%B2%D0%B3%D0%BB%D0%B5%D0%BD%D0%B0%20%D0%B7%D0%B5%D0%BB%D1%91%D0%BD%D0%B0%D1%8F&amp;noreask=1&amp;pos=56&amp;rpt=simage&amp;lr=197&amp;img_u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2" Type="http://schemas.openxmlformats.org/officeDocument/2006/relationships/hyperlink" Target="http://images.yandex.ru/yandsearch?source=wiz&amp;fp=0&amp;text=%D1%84%D0%BE%D1%82%D0%BE%20%D0%B2%D0%B5%D0%BD%D0%B5%D1%80%D0%B8%D0%BD%D0%B0%20%D0%BC%D1%83%D1%85%D0%BE%D0%BB%D0%BE%D0%B2%D0%BA%D0%B0&amp;noreask=1&amp;pos=5&amp;lr=197&amp;rpt=simage&amp;uinfo=ww-1351-wh-667-fw-1126-fh-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source=wiz&amp;fp=0&amp;text=%D1%84%D0%BE%D1%82%D0%BE%20%D0%B2%D0%B5%D0%BD%D0%B5%D1%80%D0%B8%D0%BD%D0%B0%20%D0%BC%D1%83%D1%85%D0%BE%D0%BB%D0%BE%D0%B2%D0%BA%D0%B0&amp;noreask=1&amp;pos=28&amp;lr=197&amp;rpt=simage&amp;uinfo=ww-1351-wh-667-fw-1126-fh-" TargetMode="External"/><Relationship Id="rId5" Type="http://schemas.openxmlformats.org/officeDocument/2006/relationships/image" Target="../media/image10.jpeg"/><Relationship Id="rId4" Type="http://schemas.openxmlformats.org/officeDocument/2006/relationships/hyperlink" Target="http://images.yandex.ru/yandsearch?source=wiz&amp;fp=0&amp;text=%D1%84%D0%BE%D1%82%D0%BE%20%D0%B2%D0%B5%D0%BD%D0%B5%D1%80%D0%B8%D0%BD%D0%B0%20%D0%BC%D1%83%D1%85%D0%BE%D0%BB%D0%BE%D0%B2%D0%BA%D0%B0&amp;noreask=1&amp;pos=4&amp;lr=197&amp;rpt=simage&amp;uinfo=ww-1351-wh-667-fw-1126-fh-4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4.jpeg"/><Relationship Id="rId2" Type="http://schemas.openxmlformats.org/officeDocument/2006/relationships/hyperlink" Target="http://images.yandex.ru/yandsearch?p=4&amp;text=%D1%84%D0%BE%D1%82%D0%BE%20%D0%B2%D0%BE%D0%BB%D0%BE%D1%81%D0%BA%D0%B8%20%D0%B2%D0%B5%D0%BD%D0%B5%D1%80%D0%B8%D0%BD%D0%B0%20%D0%BC%D1%83%D1%85%D0%BE%D0%BB%D0%BE%D0%B2%D0%BA%D0%B0&amp;fp=4&amp;pos=127&amp;uinfo=ww-1351-wh-667-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source=wiz&amp;fp=0&amp;text=%D1%84%D0%BE%D1%82%D0%BE%20%D1%80%D0%BE%D1%81%D1%8F%D0%BD%D0%BA%D0%B0&amp;noreask=1&amp;pos=20&amp;lr=197&amp;rpt=simage&amp;uinfo=ww-1351-wh-667-fw-1126-fh-461-pd-1&amp;img_url=http://cs411823.vk.me/v411823885/5a0" TargetMode="External"/><Relationship Id="rId5" Type="http://schemas.openxmlformats.org/officeDocument/2006/relationships/image" Target="../media/image13.jpeg"/><Relationship Id="rId4" Type="http://schemas.openxmlformats.org/officeDocument/2006/relationships/hyperlink" Target="http://images.yandex.ru/yandsearch?source=wiz&amp;fp=0&amp;text=%D1%84%D0%BE%D1%82%D0%BE%20%D1%80%D0%BE%D1%81%D1%8F%D0%BD%D0%BA%D0%B0&amp;noreask=1&amp;pos=0&amp;lr=197&amp;rpt=simage&amp;uinfo=ww-1351-wh-667-fw-1126-fh-461-pd-1&amp;img_url=http://flowerrr.ru/wp-content/gallery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Layout" Target="../diagrams/layout6.xml"/><Relationship Id="rId7" Type="http://schemas.openxmlformats.org/officeDocument/2006/relationships/hyperlink" Target="http://images.yandex.ru/yandsearch?source=wiz&amp;fp=0&amp;text=%D1%84%D0%BE%D1%82%D0%BE%20%D1%80%D0%B0%D1%81%D1%82%D0%B5%D0%BD%D0%B8%D1%8F&amp;noreask=1&amp;pos=5&amp;lr=197&amp;rpt=simage&amp;uinfo=ww-1351-wh-667-fw-1126-fh-461-pd-1&amp;img_url=http://image.zn.ua/media/images" TargetMode="Externa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1643042" y="2000240"/>
          <a:ext cx="6072230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444208" y="5949280"/>
            <a:ext cx="2169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Биология 10 класс</a:t>
            </a:r>
            <a:endParaRPr lang="ru-RU" dirty="0"/>
          </a:p>
        </p:txBody>
      </p:sp>
      <p:sp>
        <p:nvSpPr>
          <p:cNvPr id="5" name="TextBox 8"/>
          <p:cNvSpPr txBox="1"/>
          <p:nvPr/>
        </p:nvSpPr>
        <p:spPr>
          <a:xfrm>
            <a:off x="539552" y="4581128"/>
            <a:ext cx="46161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/>
              <a:t>Автор презентации:</a:t>
            </a:r>
          </a:p>
          <a:p>
            <a:r>
              <a:rPr lang="ru-RU" sz="2400" dirty="0" err="1" smtClean="0"/>
              <a:t>Терёшина</a:t>
            </a:r>
            <a:r>
              <a:rPr lang="ru-RU" sz="2400" dirty="0" smtClean="0"/>
              <a:t> Наталья Геннадьевна</a:t>
            </a:r>
          </a:p>
          <a:p>
            <a:r>
              <a:rPr lang="ru-RU" sz="2400" dirty="0" smtClean="0"/>
              <a:t>учитель биологии МБОУ СОШ №2</a:t>
            </a:r>
          </a:p>
          <a:p>
            <a:r>
              <a:rPr lang="ru-RU" sz="2400" dirty="0" smtClean="0"/>
              <a:t>г.Алейска Алтайского края</a:t>
            </a:r>
            <a:endParaRPr lang="ru-RU" sz="2400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Фазы фотосинтеза: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357554" y="1571612"/>
            <a:ext cx="3214710" cy="1116134"/>
          </a:xfrm>
        </p:spPr>
        <p:txBody>
          <a:bodyPr>
            <a:normAutofit/>
          </a:bodyPr>
          <a:lstStyle/>
          <a:p>
            <a:r>
              <a:rPr lang="ru-RU" dirty="0" smtClean="0"/>
              <a:t>Световая.</a:t>
            </a:r>
          </a:p>
          <a:p>
            <a:r>
              <a:rPr lang="ru-RU" dirty="0" err="1" smtClean="0"/>
              <a:t>Темновая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85720" y="3000372"/>
            <a:ext cx="8358246" cy="292895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itchFamily="2" charset="2"/>
              <a:buChar char="ü"/>
              <a:tabLst/>
              <a:defRPr/>
            </a:pPr>
            <a:r>
              <a:rPr lang="ru-RU" sz="2700" dirty="0" smtClean="0"/>
              <a:t>Во время с</a:t>
            </a:r>
            <a:r>
              <a:rPr kumimoji="0" lang="ru-RU" sz="2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ветовой</a:t>
            </a:r>
            <a:r>
              <a:rPr kumimoji="0" lang="ru-RU" sz="27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фазы – накапливается энергия, необходимая для синтеза органических веществ, происходящего в </a:t>
            </a:r>
            <a:r>
              <a:rPr kumimoji="0" lang="ru-RU" sz="27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темновой</a:t>
            </a:r>
            <a:r>
              <a:rPr kumimoji="0" lang="ru-RU" sz="27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фазе.</a:t>
            </a:r>
            <a:endParaRPr kumimoji="0" lang="ru-R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itchFamily="2" charset="2"/>
              <a:buChar char="ü"/>
              <a:tabLst/>
              <a:defRPr/>
            </a:pPr>
            <a:r>
              <a:rPr lang="ru-RU" sz="2700" dirty="0" smtClean="0"/>
              <a:t>Во время т</a:t>
            </a:r>
            <a:r>
              <a:rPr kumimoji="0" lang="ru-RU" sz="2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емновой</a:t>
            </a:r>
            <a:r>
              <a:rPr kumimoji="0" lang="ru-RU" sz="27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идёт синтез веществ</a:t>
            </a: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ru-RU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9262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Продуктивность фотосинтеза очень высока: за один час на 1 м² площади листа синтезируется до 1 г сахаров, при этом часть энергии выделяется в виде тепла.</a:t>
            </a:r>
          </a:p>
          <a:p>
            <a:pPr>
              <a:buNone/>
            </a:pPr>
            <a:r>
              <a:rPr lang="ru-RU" dirty="0" smtClean="0"/>
              <a:t>В результате фотосинтеза растения накапливают органические вещества и обеспечивают постоянство уровня СО2 и О2 в атмосфере. В верхних слоях воздушной оболочки Земли из кислорода образуется озон (О3). Озоновый слой защищает организмы от опасных для жизни ультрафиолетовых лучей.</a:t>
            </a:r>
            <a:endParaRPr lang="ru-RU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301752" y="228600"/>
          <a:ext cx="3627306" cy="9858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2000240"/>
            <a:ext cx="8503920" cy="4098808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 Используют  для синтеза органических веществ энергию, высвобождающуюся в ходе химических превращений.</a:t>
            </a:r>
            <a:endParaRPr lang="ru-RU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Хемосинтез.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707904" y="1527048"/>
            <a:ext cx="5256584" cy="457200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 это способ автотрофного питания, при котором  источником энергии для синтеза органических веществ служат реакции окисления неорганических соединений.</a:t>
            </a:r>
          </a:p>
          <a:p>
            <a:pPr>
              <a:buNone/>
            </a:pPr>
            <a:r>
              <a:rPr lang="ru-RU" dirty="0" smtClean="0"/>
              <a:t>Таким образом энергию получают только бактерии.</a:t>
            </a:r>
          </a:p>
          <a:p>
            <a:pPr>
              <a:buNone/>
            </a:pPr>
            <a:r>
              <a:rPr lang="ru-RU" dirty="0" smtClean="0"/>
              <a:t>Хемосинтез был открыт в 1887 г. Русским учёным С.Н.Виноградовым.</a:t>
            </a:r>
            <a:endParaRPr lang="ru-RU" dirty="0"/>
          </a:p>
        </p:txBody>
      </p:sp>
      <p:pic>
        <p:nvPicPr>
          <p:cNvPr id="9220" name="Picture 4" descr="http://img1.liveinternet.ru/images/attach/c/6/91/513/91513731_Winogradsky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700808"/>
            <a:ext cx="3300624" cy="432048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357298"/>
            <a:ext cx="8699404" cy="50720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err="1" smtClean="0"/>
              <a:t>Хемосинтезирующие</a:t>
            </a:r>
            <a:r>
              <a:rPr lang="ru-RU" dirty="0" smtClean="0"/>
              <a:t>  организмы живут в океанах на огромной глубине, в тех местах, где из разломов  земной коры в воду выходит сероводород. Свет на такие глубины не проходит. Жизнь этих организмов не зависит от солнечного света.</a:t>
            </a:r>
          </a:p>
          <a:p>
            <a:pPr>
              <a:buNone/>
            </a:pPr>
            <a:r>
              <a:rPr lang="ru-RU" dirty="0" err="1" smtClean="0"/>
              <a:t>Хемосинтетики</a:t>
            </a:r>
            <a:r>
              <a:rPr lang="ru-RU" dirty="0" smtClean="0"/>
              <a:t>  участвуют в круговороте веществ в природе: сера, азот, железо; </a:t>
            </a:r>
          </a:p>
          <a:p>
            <a:pPr>
              <a:buNone/>
            </a:pPr>
            <a:r>
              <a:rPr lang="ru-RU" dirty="0" smtClean="0"/>
              <a:t>Усваивают  ядовитые вещества: сероводород, аммиак;</a:t>
            </a:r>
          </a:p>
          <a:p>
            <a:pPr>
              <a:buNone/>
            </a:pPr>
            <a:r>
              <a:rPr lang="ru-RU" dirty="0" smtClean="0"/>
              <a:t>Обогащают почву нитратами и нитритами.</a:t>
            </a:r>
            <a:endParaRPr lang="ru-RU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642910" y="285728"/>
          <a:ext cx="4000528" cy="10715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857364"/>
            <a:ext cx="8503920" cy="4241684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 Сами не могут синтезировать  органические вещества, поэтому они поглощают нужные им соединения из окружающей среды (белки, жиры, углеводы). К этой группе относятся: животные, грибы и многие бактерии.</a:t>
            </a:r>
          </a:p>
          <a:p>
            <a:pPr>
              <a:buNone/>
            </a:pPr>
            <a:r>
              <a:rPr lang="ru-RU" dirty="0" smtClean="0"/>
              <a:t>                          </a:t>
            </a:r>
            <a:endParaRPr lang="ru-RU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534400" cy="928694"/>
          </a:xfrm>
        </p:spPr>
        <p:txBody>
          <a:bodyPr anchor="t">
            <a:normAutofit/>
          </a:bodyPr>
          <a:lstStyle/>
          <a:p>
            <a:pPr algn="l"/>
            <a:r>
              <a:rPr lang="ru-RU" sz="2400" b="1" dirty="0" smtClean="0"/>
              <a:t>Существуют организмы, которые относятся и к автотрофам, и гетеротрофам.</a:t>
            </a:r>
            <a:endParaRPr lang="ru-RU" sz="2400" b="1" dirty="0"/>
          </a:p>
        </p:txBody>
      </p:sp>
      <p:pic>
        <p:nvPicPr>
          <p:cNvPr id="21508" name="Picture 4" descr="http://www.zoofirma.ru/images/knigi/0999/0954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1643050"/>
            <a:ext cx="5715000" cy="42862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21510" name="Picture 6" descr="http://chembios.ucoz.ru/_ph/4/2/151257246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3714752"/>
            <a:ext cx="3582593" cy="23860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5904656" cy="758952"/>
          </a:xfrm>
        </p:spPr>
        <p:txBody>
          <a:bodyPr/>
          <a:lstStyle/>
          <a:p>
            <a:r>
              <a:rPr lang="ru-RU" b="1" i="1" dirty="0" smtClean="0"/>
              <a:t>Венерина мухоловка</a:t>
            </a:r>
            <a:endParaRPr lang="ru-RU" b="1" i="1" dirty="0"/>
          </a:p>
        </p:txBody>
      </p:sp>
      <p:pic>
        <p:nvPicPr>
          <p:cNvPr id="25602" name="Picture 2" descr="http://www.almuhands.org/forum/imgcache2010/1/90166almuhand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4005064"/>
            <a:ext cx="3714776" cy="24729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5606" name="Picture 6" descr="http://img260.imageshack.us/img260/6338/dionaea20muscipula2024cx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 b="4000"/>
          <a:stretch>
            <a:fillRect/>
          </a:stretch>
        </p:blipFill>
        <p:spPr bwMode="auto">
          <a:xfrm>
            <a:off x="357158" y="1571612"/>
            <a:ext cx="3929090" cy="47149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122" name="Picture 2" descr="http://flowerrr.ru/wp-content/gallery/muholovka/Dionaea_muscipula_045_(03-09-2005)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64088" y="980728"/>
            <a:ext cx="3212629" cy="28637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Росянка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7650" name="Picture 2" descr="http://xn----ctbbkc4efe2a7cf.xn--p1ai/images/stories/muha2/3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38404" y="1500174"/>
            <a:ext cx="3014440" cy="26527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7652" name="Picture 4" descr="http://amazingdata.com/mediadata6/Image/amazing_fun_featured_2621736460105205970S600x600Q85_200907231529331902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0100" y="4214818"/>
            <a:ext cx="2809895" cy="21074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7654" name="Picture 6" descr="http://basik.ru/images/insect_world/07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14810" y="1714488"/>
            <a:ext cx="4286280" cy="42862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err="1" smtClean="0"/>
              <a:t>Непендес</a:t>
            </a:r>
            <a:r>
              <a:rPr lang="ru-RU" b="1" i="1" dirty="0" smtClean="0"/>
              <a:t> (</a:t>
            </a:r>
            <a:r>
              <a:rPr lang="ru-RU" b="1" i="1" dirty="0" err="1" smtClean="0"/>
              <a:t>кувшиночники</a:t>
            </a:r>
            <a:r>
              <a:rPr lang="ru-RU" b="1" i="1" dirty="0" smtClean="0"/>
              <a:t>)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http://statics.photodom.com/photos/2013/02/22/25511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928802"/>
            <a:ext cx="3071834" cy="444469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076" name="Picture 4" descr="http://flowerrr.ru/wp-content/gallery/nepentes/Nepenthes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1785926"/>
            <a:ext cx="3429024" cy="457203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078" name="Picture 6" descr="http://www.brucegray.com/images/nepenthes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7356" y="2500306"/>
            <a:ext cx="5280894" cy="386781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082" name="Picture 10" descr="http://mz-mz.net/wp-content/up/plant-21_1464526i.jpg"/>
          <p:cNvPicPr>
            <a:picLocks noChangeAspect="1" noChangeArrowheads="1"/>
          </p:cNvPicPr>
          <p:nvPr/>
        </p:nvPicPr>
        <p:blipFill>
          <a:blip r:embed="rId5" cstate="print"/>
          <a:srcRect l="50000"/>
          <a:stretch>
            <a:fillRect/>
          </a:stretch>
        </p:blipFill>
        <p:spPr bwMode="auto">
          <a:xfrm>
            <a:off x="3071802" y="1883026"/>
            <a:ext cx="3714776" cy="453206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084" name="Picture 12" descr="http://is.park.ru/servlets/GetDocBody?guid=8413c8af-f458-4d09-bc5f-8815f8b3feb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86182" y="2857496"/>
            <a:ext cx="4857744" cy="364330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086" name="Picture 14" descr="http://flowerrr.ru/wp-content/gallery/carraceniya/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00562" y="2071678"/>
            <a:ext cx="4444032" cy="450059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Цели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Значение питания для организма.</a:t>
            </a:r>
          </a:p>
          <a:p>
            <a:r>
              <a:rPr lang="ru-RU" dirty="0" smtClean="0"/>
              <a:t>Познакомить учащихся с разными способами питания.</a:t>
            </a:r>
            <a:endParaRPr lang="ru-RU" smtClean="0"/>
          </a:p>
          <a:p>
            <a:r>
              <a:rPr lang="ru-RU" smtClean="0"/>
              <a:t>Изучить </a:t>
            </a:r>
            <a:r>
              <a:rPr lang="ru-RU" dirty="0" smtClean="0"/>
              <a:t>фазы фотосинтеза.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diamond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534400" cy="1214446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Домашнее задание: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Источники информации: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Учебник «Общая биология. 10-11 классы», авт. А.А.Каменский, </a:t>
            </a:r>
            <a:r>
              <a:rPr lang="ru-RU" dirty="0" err="1" smtClean="0"/>
              <a:t>Е.А.Крискунов</a:t>
            </a:r>
            <a:r>
              <a:rPr lang="ru-RU" dirty="0" smtClean="0"/>
              <a:t>, В.В.Пасечник; изд. «Дрофа»</a:t>
            </a:r>
          </a:p>
          <a:p>
            <a:r>
              <a:rPr lang="ru-RU" dirty="0" smtClean="0"/>
              <a:t>Интернет ресурсы </a:t>
            </a:r>
            <a:r>
              <a:rPr lang="en-US" b="1" dirty="0" err="1" smtClean="0"/>
              <a:t>yandex</a:t>
            </a:r>
            <a:r>
              <a:rPr lang="ru-RU" b="1" dirty="0" smtClean="0"/>
              <a:t>.</a:t>
            </a:r>
            <a:r>
              <a:rPr lang="en-US" b="1" dirty="0" err="1" smtClean="0"/>
              <a:t>ru</a:t>
            </a:r>
            <a:endParaRPr lang="ru-RU" b="1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500042"/>
            <a:ext cx="8215370" cy="107157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2400" b="0" dirty="0" smtClean="0"/>
              <a:t>Все организмы , живущие на нашей планете являются </a:t>
            </a:r>
            <a:r>
              <a:rPr lang="ru-RU" sz="2400" i="1" dirty="0" smtClean="0"/>
              <a:t>открытыми системами.</a:t>
            </a:r>
            <a:endParaRPr lang="ru-RU" sz="2400" i="1" dirty="0"/>
          </a:p>
        </p:txBody>
      </p:sp>
      <p:pic>
        <p:nvPicPr>
          <p:cNvPr id="6146" name="Picture 2" descr="http://stat8.blog.ru/lr/0c2d2f2912f89294625fa228d1edcb8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9586" y="1142984"/>
            <a:ext cx="1021380" cy="128385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786314" y="1428736"/>
            <a:ext cx="30524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Почему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285720" y="2357430"/>
          <a:ext cx="8572560" cy="3214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00034" y="3571876"/>
            <a:ext cx="84296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Организмы непрерывно обмениваются энергией и веществом с окружающей средой.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534400" cy="1142984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Энергия необходима каждой клетке. На какие процессы она тратится?</a:t>
            </a:r>
            <a:endParaRPr lang="ru-RU" b="1" i="1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500034" y="1527175"/>
          <a:ext cx="8143932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251FE0A-96F2-481B-8383-F772BE6FEF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graphicEl>
                                              <a:dgm id="{A251FE0A-96F2-481B-8383-F772BE6FEFE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C08FFEF-BD1D-4AF3-A81B-1FEC931404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>
                                            <p:graphicEl>
                                              <a:dgm id="{6C08FFEF-BD1D-4AF3-A81B-1FEC9314045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134D4B6-D2C6-499D-808A-FD6A4DED12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>
                                            <p:graphicEl>
                                              <a:dgm id="{7134D4B6-D2C6-499D-808A-FD6A4DED12F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117F909-FC93-4DF2-A448-FF2A12BEA6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>
                                            <p:graphicEl>
                                              <a:dgm id="{3117F909-FC93-4DF2-A448-FF2A12BEA6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40BF4FF-3C7F-4E07-811E-4306D75DDE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>
                                            <p:graphicEl>
                                              <a:dgm id="{C40BF4FF-3C7F-4E07-811E-4306D75DDE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98CE756-54FE-45B2-9BF0-4573B2D6FF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graphicEl>
                                              <a:dgm id="{698CE756-54FE-45B2-9BF0-4573B2D6FF9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EE20C61-983D-4AA6-B018-B2AD53E93E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>
                                            <p:graphicEl>
                                              <a:dgm id="{7EE20C61-983D-4AA6-B018-B2AD53E93EF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A35B024-44E9-4A5A-A39E-E2D708DEB6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">
                                            <p:graphicEl>
                                              <a:dgm id="{EA35B024-44E9-4A5A-A39E-E2D708DEB67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12" y="285728"/>
            <a:ext cx="3429024" cy="758952"/>
          </a:xfrm>
        </p:spPr>
        <p:txBody>
          <a:bodyPr>
            <a:normAutofit/>
          </a:bodyPr>
          <a:lstStyle/>
          <a:p>
            <a:r>
              <a:rPr lang="ru-RU" sz="3600" b="1" i="1" dirty="0" smtClean="0"/>
              <a:t>Питание</a:t>
            </a:r>
            <a:endParaRPr lang="ru-RU" sz="36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2000240"/>
            <a:ext cx="8503920" cy="2000264"/>
          </a:xfrm>
        </p:spPr>
        <p:txBody>
          <a:bodyPr/>
          <a:lstStyle/>
          <a:p>
            <a:r>
              <a:rPr lang="ru-RU" b="1" i="1" dirty="0" smtClean="0"/>
              <a:t>Питание</a:t>
            </a:r>
            <a:r>
              <a:rPr lang="ru-RU" dirty="0" smtClean="0"/>
              <a:t> -  совокупность процессов, включающих поступление в организм, переваривание, всасывание и усвоение им питательных веществ.</a:t>
            </a:r>
            <a:endParaRPr lang="ru-RU" dirty="0"/>
          </a:p>
        </p:txBody>
      </p:sp>
      <p:pic>
        <p:nvPicPr>
          <p:cNvPr id="19458" name="Picture 2" descr="http://s42.radikal.ru/i098/0912/aa/b931207f1966.jpg"/>
          <p:cNvPicPr>
            <a:picLocks noChangeAspect="1" noChangeArrowheads="1"/>
          </p:cNvPicPr>
          <p:nvPr/>
        </p:nvPicPr>
        <p:blipFill>
          <a:blip r:embed="rId2" cstate="print"/>
          <a:srcRect l="9000" t="7500" r="8499" b="8499"/>
          <a:stretch>
            <a:fillRect/>
          </a:stretch>
        </p:blipFill>
        <p:spPr bwMode="auto">
          <a:xfrm>
            <a:off x="6000760" y="357166"/>
            <a:ext cx="714380" cy="72736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945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85720" y="357166"/>
          <a:ext cx="8504238" cy="6143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579061E-0508-4EF2-BD66-F861AC70F1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0579061E-0508-4EF2-BD66-F861AC70F17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938BE55-F75F-4520-A83F-1634A2FA29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>
                                            <p:graphicEl>
                                              <a:dgm id="{6938BE55-F75F-4520-A83F-1634A2FA29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ED9F071-0A32-4069-B5F3-3B1A2D3F2B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4ED9F071-0A32-4069-B5F3-3B1A2D3F2BF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050B018-B2A8-4E7A-9F21-F320033FE1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>
                                            <p:graphicEl>
                                              <a:dgm id="{2050B018-B2A8-4E7A-9F21-F320033FE17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81156CA-1AD1-4E0C-96DA-84AB6CC42E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>
                                            <p:graphicEl>
                                              <a:dgm id="{E81156CA-1AD1-4E0C-96DA-84AB6CC42E0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DA0A9BF-5F07-4658-9D4B-03B909D50A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>
                                            <p:graphicEl>
                                              <a:dgm id="{BDA0A9BF-5F07-4658-9D4B-03B909D50A9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D4B3587-D5CA-4CD7-9470-AA2EAEE556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graphicEl>
                                              <a:dgm id="{CD4B3587-D5CA-4CD7-9470-AA2EAEE5568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ED116E9-3D48-4D47-B044-A03548ADC1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">
                                            <p:graphicEl>
                                              <a:dgm id="{DED116E9-3D48-4D47-B044-A03548ADC1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CE031B4-A926-417C-A61B-154E5D92EB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">
                                            <p:graphicEl>
                                              <a:dgm id="{1CE031B4-A926-417C-A61B-154E5D92EB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27D53D9-9D48-4B4F-8DCC-D9DE546D6F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4">
                                            <p:graphicEl>
                                              <a:dgm id="{327D53D9-9D48-4B4F-8DCC-D9DE546D6F4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9AAE355-CB9D-48ED-AB5D-E0CF0C6F55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4">
                                            <p:graphicEl>
                                              <a:dgm id="{E9AAE355-CB9D-48ED-AB5D-E0CF0C6F558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2A66344-DD40-4995-866A-E5487B25E8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4">
                                            <p:graphicEl>
                                              <a:dgm id="{92A66344-DD40-4995-866A-E5487B25E86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A4D0FED-5F70-45C0-A1AE-6A9045B926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">
                                            <p:graphicEl>
                                              <a:dgm id="{BA4D0FED-5F70-45C0-A1AE-6A9045B9269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3E27184-BC46-4B78-A497-57FFB80FE6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4">
                                            <p:graphicEl>
                                              <a:dgm id="{F3E27184-BC46-4B78-A497-57FFB80FE60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AtOnc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642910" y="285728"/>
          <a:ext cx="4000528" cy="10715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14348" y="1928802"/>
            <a:ext cx="8091324" cy="4170246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 Сами синтезируют необходимые им органические вещества, получая из окружающей среды углерод  в виде СО2, воду и минеральные соли.  </a:t>
            </a:r>
            <a:endParaRPr lang="ru-RU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301752" y="228600"/>
          <a:ext cx="3627306" cy="9858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2143116"/>
            <a:ext cx="8503920" cy="3955932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  Используют солнечную энергию. В эту группу относятся все фотосинтезирующие организмы.</a:t>
            </a:r>
            <a:endParaRPr lang="ru-RU" dirty="0"/>
          </a:p>
        </p:txBody>
      </p:sp>
      <p:pic>
        <p:nvPicPr>
          <p:cNvPr id="14338" name="Picture 2" descr="http://agrodovidka.info/uploads/posts/original/fb0d4eed86c7f0b9853482c851d3ee47_3421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95936" y="3212976"/>
            <a:ext cx="4474468" cy="3132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Фотосинтез.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2000240"/>
            <a:ext cx="8503920" cy="4098808"/>
          </a:xfrm>
        </p:spPr>
        <p:txBody>
          <a:bodyPr/>
          <a:lstStyle/>
          <a:p>
            <a:r>
              <a:rPr lang="ru-RU" dirty="0" smtClean="0"/>
              <a:t> это процесс, с помощью которого часть живых существ «научилась» использовать энергию солнечного света для синтеза необходимых им веществ.</a:t>
            </a:r>
          </a:p>
          <a:p>
            <a:pPr>
              <a:buNone/>
            </a:pPr>
            <a:r>
              <a:rPr lang="ru-RU" b="1" i="1" dirty="0" smtClean="0"/>
              <a:t>Хлоропласты</a:t>
            </a:r>
            <a:r>
              <a:rPr lang="ru-RU" dirty="0" smtClean="0"/>
              <a:t>  - фотосинтезирующие органоиды клетки.   Содержащийся в них </a:t>
            </a:r>
            <a:r>
              <a:rPr lang="ru-RU" b="1" i="1" dirty="0" smtClean="0"/>
              <a:t>хлорофилл</a:t>
            </a:r>
            <a:r>
              <a:rPr lang="ru-RU" dirty="0" smtClean="0"/>
              <a:t> способен  улавливать кванты света.                                                                                                                                                                                      </a:t>
            </a:r>
            <a:endParaRPr lang="ru-RU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293</TotalTime>
  <Words>516</Words>
  <Application>Microsoft Office PowerPoint</Application>
  <PresentationFormat>Экран (4:3)</PresentationFormat>
  <Paragraphs>64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Официальная</vt:lpstr>
      <vt:lpstr>Слайд 1</vt:lpstr>
      <vt:lpstr>Цели урока:</vt:lpstr>
      <vt:lpstr>Слайд 3</vt:lpstr>
      <vt:lpstr>Энергия необходима каждой клетке. На какие процессы она тратится?</vt:lpstr>
      <vt:lpstr>Питание</vt:lpstr>
      <vt:lpstr>Слайд 6</vt:lpstr>
      <vt:lpstr>Слайд 7</vt:lpstr>
      <vt:lpstr>Слайд 8</vt:lpstr>
      <vt:lpstr>Фотосинтез.</vt:lpstr>
      <vt:lpstr>Фазы фотосинтеза:</vt:lpstr>
      <vt:lpstr>Слайд 11</vt:lpstr>
      <vt:lpstr>Слайд 12</vt:lpstr>
      <vt:lpstr>Хемосинтез.</vt:lpstr>
      <vt:lpstr>Слайд 14</vt:lpstr>
      <vt:lpstr>Слайд 15</vt:lpstr>
      <vt:lpstr>Существуют организмы, которые относятся и к автотрофам, и гетеротрофам.</vt:lpstr>
      <vt:lpstr>Венерина мухоловка</vt:lpstr>
      <vt:lpstr>Росянка</vt:lpstr>
      <vt:lpstr>Непендес (кувшиночники)</vt:lpstr>
      <vt:lpstr>Домашнее задание: </vt:lpstr>
      <vt:lpstr>Источники информации: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Asus01</dc:creator>
  <cp:lastModifiedBy>User</cp:lastModifiedBy>
  <cp:revision>56</cp:revision>
  <dcterms:created xsi:type="dcterms:W3CDTF">2013-12-20T04:42:35Z</dcterms:created>
  <dcterms:modified xsi:type="dcterms:W3CDTF">2014-10-10T14:55:24Z</dcterms:modified>
</cp:coreProperties>
</file>