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59" r:id="rId4"/>
    <p:sldId id="257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F14453F-F7CF-4FD6-9626-1FD1A3767C7B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C28A-6321-4F20-A246-E7B9C833D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53F-F7CF-4FD6-9626-1FD1A3767C7B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C28A-6321-4F20-A246-E7B9C833D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53F-F7CF-4FD6-9626-1FD1A3767C7B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C28A-6321-4F20-A246-E7B9C833D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53F-F7CF-4FD6-9626-1FD1A3767C7B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C28A-6321-4F20-A246-E7B9C833DCC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53F-F7CF-4FD6-9626-1FD1A3767C7B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C28A-6321-4F20-A246-E7B9C833DCC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53F-F7CF-4FD6-9626-1FD1A3767C7B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C28A-6321-4F20-A246-E7B9C833DC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53F-F7CF-4FD6-9626-1FD1A3767C7B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C28A-6321-4F20-A246-E7B9C833D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53F-F7CF-4FD6-9626-1FD1A3767C7B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C28A-6321-4F20-A246-E7B9C833DCC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53F-F7CF-4FD6-9626-1FD1A3767C7B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C28A-6321-4F20-A246-E7B9C833D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53F-F7CF-4FD6-9626-1FD1A3767C7B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C28A-6321-4F20-A246-E7B9C833DC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453F-F7CF-4FD6-9626-1FD1A3767C7B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C28A-6321-4F20-A246-E7B9C833D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F14453F-F7CF-4FD6-9626-1FD1A3767C7B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9F8C28A-6321-4F20-A246-E7B9C833D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s640x4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/>
          <a:stretch/>
        </p:blipFill>
        <p:spPr bwMode="auto">
          <a:xfrm>
            <a:off x="0" y="0"/>
            <a:ext cx="91890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77\Desktop\0_4faae_3b343bf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15969"/>
            <a:ext cx="720080" cy="6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428868"/>
            <a:ext cx="6400800" cy="1571636"/>
          </a:xfrm>
        </p:spPr>
        <p:txBody>
          <a:bodyPr>
            <a:normAutofit/>
          </a:bodyPr>
          <a:lstStyle/>
          <a:p>
            <a:r>
              <a:rPr lang="ru-RU" b="1" dirty="0" smtClean="0"/>
              <a:t>Красота: как ты ее понимаешь?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039389"/>
            <a:ext cx="6336704" cy="314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C00000"/>
                </a:solidFill>
              </a:rPr>
              <a:t>Красота</a:t>
            </a: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- </a:t>
            </a:r>
            <a:r>
              <a:rPr lang="ru-RU" sz="2800" b="1" dirty="0">
                <a:solidFill>
                  <a:srgbClr val="002060"/>
                </a:solidFill>
              </a:rPr>
              <a:t>все красивое, прекрасное, все то, что доставляет эстетическое и нравственное наслаждение.</a:t>
            </a:r>
          </a:p>
          <a:p>
            <a:pPr lvl="0" algn="r">
              <a:lnSpc>
                <a:spcPct val="150000"/>
              </a:lnSpc>
              <a:spcBef>
                <a:spcPct val="20000"/>
              </a:spcBef>
            </a:pPr>
            <a:r>
              <a:rPr lang="ru-RU" b="1" dirty="0">
                <a:solidFill>
                  <a:srgbClr val="002060"/>
                </a:solidFill>
              </a:rPr>
              <a:t>Словарь </a:t>
            </a:r>
            <a:r>
              <a:rPr lang="ru-RU" b="1" dirty="0" err="1">
                <a:solidFill>
                  <a:srgbClr val="002060"/>
                </a:solidFill>
              </a:rPr>
              <a:t>С.И.Ожегова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5" y="1982625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 человеке все должно быть</a:t>
            </a:r>
          </a:p>
          <a:p>
            <a:r>
              <a:rPr lang="ru-RU" sz="4000" b="1" dirty="0" smtClean="0"/>
              <a:t> прекрасно: и лицо, и одежда, и душа, и мысли.</a:t>
            </a:r>
          </a:p>
          <a:p>
            <a:pPr algn="r"/>
            <a:r>
              <a:rPr lang="ru-RU" sz="3200" b="1" dirty="0" err="1" smtClean="0"/>
              <a:t>А.П.Чехов</a:t>
            </a:r>
            <a:endParaRPr lang="ru-RU" sz="3200" b="1" dirty="0" smtClean="0"/>
          </a:p>
          <a:p>
            <a:pPr algn="r"/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470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151728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</a:rPr>
              <a:t>Не все то золото, что блестит</a:t>
            </a:r>
            <a:r>
              <a:rPr lang="ru-RU" sz="4000" b="1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ru-RU" sz="4000" b="1" dirty="0">
              <a:solidFill>
                <a:prstClr val="black"/>
              </a:solidFill>
            </a:endParaRPr>
          </a:p>
          <a:p>
            <a:pPr lvl="0"/>
            <a:r>
              <a:rPr lang="ru-RU" sz="4000" b="1" dirty="0">
                <a:solidFill>
                  <a:prstClr val="black"/>
                </a:solidFill>
              </a:rPr>
              <a:t>С лица воду не пить.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40</TotalTime>
  <Words>60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Кутюр</vt:lpstr>
      <vt:lpstr>Презентация PowerPoint</vt:lpstr>
      <vt:lpstr>Красота: как ты ее понимаешь?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Красота: как ты ее понимаешь?</dc:title>
  <dc:creator>777</dc:creator>
  <cp:lastModifiedBy>777</cp:lastModifiedBy>
  <cp:revision>7</cp:revision>
  <dcterms:created xsi:type="dcterms:W3CDTF">2012-10-14T09:58:51Z</dcterms:created>
  <dcterms:modified xsi:type="dcterms:W3CDTF">2012-11-16T12:24:29Z</dcterms:modified>
</cp:coreProperties>
</file>