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6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3" r:id="rId14"/>
    <p:sldId id="274" r:id="rId15"/>
    <p:sldId id="282" r:id="rId16"/>
    <p:sldId id="283" r:id="rId17"/>
    <p:sldId id="284" r:id="rId18"/>
    <p:sldId id="270" r:id="rId19"/>
    <p:sldId id="271" r:id="rId20"/>
    <p:sldId id="275" r:id="rId21"/>
    <p:sldId id="272" r:id="rId22"/>
    <p:sldId id="277" r:id="rId23"/>
    <p:sldId id="278" r:id="rId24"/>
    <p:sldId id="279" r:id="rId25"/>
    <p:sldId id="280" r:id="rId26"/>
    <p:sldId id="281" r:id="rId27"/>
    <p:sldId id="285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ОФ (10)</c:v>
                </c:pt>
                <c:pt idx="1">
                  <c:v>ОНИ (7)</c:v>
                </c:pt>
                <c:pt idx="2">
                  <c:v>ООИ (6)</c:v>
                </c:pt>
                <c:pt idx="3">
                  <c:v>ОМТД (7)</c:v>
                </c:pt>
                <c:pt idx="4">
                  <c:v>ОИИ (7)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скульптура</c:v>
                </c:pt>
                <c:pt idx="1">
                  <c:v>композиция</c:v>
                </c:pt>
                <c:pt idx="2">
                  <c:v>живопись</c:v>
                </c:pt>
                <c:pt idx="3">
                  <c:v>рисунок</c:v>
                </c:pt>
                <c:pt idx="4">
                  <c:v>история изобразительного искусства</c:v>
                </c:pt>
                <c:pt idx="5">
                  <c:v>компьютерная графика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</c:v>
                </c:pt>
                <c:pt idx="1">
                  <c:v>100</c:v>
                </c:pt>
                <c:pt idx="2">
                  <c:v>91</c:v>
                </c:pt>
                <c:pt idx="3">
                  <c:v>91</c:v>
                </c:pt>
                <c:pt idx="4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скульптура</c:v>
                </c:pt>
                <c:pt idx="1">
                  <c:v>композиция</c:v>
                </c:pt>
                <c:pt idx="2">
                  <c:v>живопись</c:v>
                </c:pt>
                <c:pt idx="3">
                  <c:v>рисунок</c:v>
                </c:pt>
                <c:pt idx="4">
                  <c:v>история изобразительного искусства</c:v>
                </c:pt>
                <c:pt idx="5">
                  <c:v>компьютерная графика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96</c:v>
                </c:pt>
                <c:pt idx="1">
                  <c:v>85</c:v>
                </c:pt>
                <c:pt idx="2">
                  <c:v>81</c:v>
                </c:pt>
                <c:pt idx="3">
                  <c:v>85</c:v>
                </c:pt>
                <c:pt idx="4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скульптура</c:v>
                </c:pt>
                <c:pt idx="1">
                  <c:v>композиция</c:v>
                </c:pt>
                <c:pt idx="2">
                  <c:v>живопись</c:v>
                </c:pt>
                <c:pt idx="3">
                  <c:v>рисунок</c:v>
                </c:pt>
                <c:pt idx="4">
                  <c:v>история изобразительного искусства</c:v>
                </c:pt>
                <c:pt idx="5">
                  <c:v>компьютерная графика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100</c:v>
                </c:pt>
                <c:pt idx="1">
                  <c:v>80</c:v>
                </c:pt>
                <c:pt idx="2">
                  <c:v>80</c:v>
                </c:pt>
                <c:pt idx="3">
                  <c:v>90</c:v>
                </c:pt>
                <c:pt idx="4">
                  <c:v>93</c:v>
                </c:pt>
                <c:pt idx="5">
                  <c:v>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скульптура</c:v>
                </c:pt>
                <c:pt idx="1">
                  <c:v>композиция</c:v>
                </c:pt>
                <c:pt idx="2">
                  <c:v>живопись</c:v>
                </c:pt>
                <c:pt idx="3">
                  <c:v>рисунок</c:v>
                </c:pt>
                <c:pt idx="4">
                  <c:v>история изобразительного искусства</c:v>
                </c:pt>
                <c:pt idx="5">
                  <c:v>компьютерная графика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82</c:v>
                </c:pt>
                <c:pt idx="1">
                  <c:v>93</c:v>
                </c:pt>
                <c:pt idx="2">
                  <c:v>90</c:v>
                </c:pt>
                <c:pt idx="3">
                  <c:v>69</c:v>
                </c:pt>
                <c:pt idx="4">
                  <c:v>93</c:v>
                </c:pt>
                <c:pt idx="5">
                  <c:v>69</c:v>
                </c:pt>
              </c:numCache>
            </c:numRef>
          </c:val>
        </c:ser>
        <c:gapWidth val="91"/>
        <c:axId val="115424256"/>
        <c:axId val="115438336"/>
      </c:barChart>
      <c:catAx>
        <c:axId val="115424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5438336"/>
        <c:crosses val="autoZero"/>
        <c:auto val="1"/>
        <c:lblAlgn val="ctr"/>
        <c:lblOffset val="100"/>
      </c:catAx>
      <c:valAx>
        <c:axId val="1154383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54242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рисунок</c:v>
                </c:pt>
                <c:pt idx="1">
                  <c:v>живопись</c:v>
                </c:pt>
                <c:pt idx="2">
                  <c:v>композиция</c:v>
                </c:pt>
                <c:pt idx="3">
                  <c:v>скульптура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89</c:v>
                </c:pt>
                <c:pt idx="2">
                  <c:v>95</c:v>
                </c:pt>
                <c:pt idx="3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рисунок</c:v>
                </c:pt>
                <c:pt idx="1">
                  <c:v>живопись</c:v>
                </c:pt>
                <c:pt idx="2">
                  <c:v>композиция</c:v>
                </c:pt>
                <c:pt idx="3">
                  <c:v>скульптура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рисунок</c:v>
                </c:pt>
                <c:pt idx="1">
                  <c:v>живопись</c:v>
                </c:pt>
                <c:pt idx="2">
                  <c:v>композиция</c:v>
                </c:pt>
                <c:pt idx="3">
                  <c:v>скульптура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83</c:v>
                </c:pt>
                <c:pt idx="1">
                  <c:v>67</c:v>
                </c:pt>
                <c:pt idx="2">
                  <c:v>63</c:v>
                </c:pt>
                <c:pt idx="3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rgbClr val="B9444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рисунок</c:v>
                </c:pt>
                <c:pt idx="1">
                  <c:v>живопись</c:v>
                </c:pt>
                <c:pt idx="2">
                  <c:v>композиция</c:v>
                </c:pt>
                <c:pt idx="3">
                  <c:v>скульптура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45</c:v>
                </c:pt>
                <c:pt idx="1">
                  <c:v>83</c:v>
                </c:pt>
                <c:pt idx="2">
                  <c:v>72</c:v>
                </c:pt>
              </c:numCache>
            </c:numRef>
          </c:val>
        </c:ser>
        <c:axId val="115963392"/>
        <c:axId val="115964928"/>
      </c:barChart>
      <c:catAx>
        <c:axId val="115963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5964928"/>
        <c:crosses val="autoZero"/>
        <c:auto val="1"/>
        <c:lblAlgn val="ctr"/>
        <c:lblOffset val="100"/>
      </c:catAx>
      <c:valAx>
        <c:axId val="1159649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59633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3200">
                <a:solidFill>
                  <a:srgbClr val="FF0000"/>
                </a:solidFill>
              </a:defRPr>
            </a:pPr>
            <a:r>
              <a:rPr lang="ru-RU" sz="3200" dirty="0" err="1">
                <a:solidFill>
                  <a:srgbClr val="FF0000"/>
                </a:solidFill>
              </a:rPr>
              <a:t>Взаимопосещения</a:t>
            </a:r>
            <a:r>
              <a:rPr lang="ru-RU" sz="3200" dirty="0">
                <a:solidFill>
                  <a:srgbClr val="FF0000"/>
                </a:solidFill>
              </a:rPr>
              <a:t> преподавателей</a:t>
            </a:r>
          </a:p>
        </c:rich>
      </c:tx>
      <c:layout>
        <c:manualLayout>
          <c:xMode val="edge"/>
          <c:yMode val="edge"/>
          <c:x val="0.11709669708213974"/>
          <c:y val="8.4034866481485695E-3"/>
        </c:manualLayout>
      </c:layout>
    </c:title>
    <c:plotArea>
      <c:layout>
        <c:manualLayout>
          <c:layoutTarget val="inner"/>
          <c:xMode val="edge"/>
          <c:yMode val="edge"/>
          <c:x val="0.14599223329870903"/>
          <c:y val="0.18247784023546224"/>
          <c:w val="0.61836765752049039"/>
          <c:h val="0.786405218773659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DE70C9"/>
              </a:solidFill>
            </c:spPr>
          </c:dPt>
          <c:dPt>
            <c:idx val="3"/>
            <c:spPr>
              <a:solidFill>
                <a:srgbClr val="770F63"/>
              </a:solidFill>
            </c:spPr>
          </c:dPt>
          <c:dLbls>
            <c:dLbl>
              <c:idx val="0"/>
              <c:layout>
                <c:manualLayout>
                  <c:x val="-0.11254717796054339"/>
                  <c:y val="9.5452683638169569E-2"/>
                </c:manualLayout>
              </c:layout>
              <c:showVal val="1"/>
            </c:dLbl>
            <c:dLbl>
              <c:idx val="1"/>
              <c:layout>
                <c:manualLayout>
                  <c:x val="-8.6339286974803087E-2"/>
                  <c:y val="-7.3607574366976902E-2"/>
                </c:manualLayout>
              </c:layout>
              <c:showVal val="1"/>
            </c:dLbl>
            <c:dLbl>
              <c:idx val="2"/>
              <c:layout>
                <c:manualLayout>
                  <c:x val="1.8925382191431129E-2"/>
                  <c:y val="-8.0087829596827767E-2"/>
                </c:manualLayout>
              </c:layout>
              <c:showVal val="1"/>
            </c:dLbl>
            <c:dLbl>
              <c:idx val="3"/>
              <c:layout>
                <c:manualLayout>
                  <c:x val="0.11566673199137729"/>
                  <c:y val="-2.0669564497634914E-2"/>
                </c:manualLayout>
              </c:layout>
              <c:showVal val="1"/>
            </c:dLbl>
            <c:dLbl>
              <c:idx val="4"/>
              <c:layout>
                <c:manualLayout>
                  <c:x val="7.3242878948525811E-2"/>
                  <c:y val="0.15848872353426763"/>
                </c:manualLayout>
              </c:layout>
              <c:showVal val="1"/>
            </c:dLbl>
            <c:txPr>
              <a:bodyPr/>
              <a:lstStyle/>
              <a:p>
                <a:pPr>
                  <a:defRPr sz="4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ОИИ</c:v>
                </c:pt>
                <c:pt idx="4">
                  <c:v>ОМТД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(58%)</c:v>
                </c:pt>
                <c:pt idx="1">
                  <c:v>среднее специальное (42%)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15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895827676712821"/>
          <c:y val="0.15860776085624037"/>
          <c:w val="0.38380034392252715"/>
          <c:h val="0.68278410108916021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</c:v>
                </c:pt>
              </c:strCache>
            </c:strRef>
          </c:tx>
          <c:dPt>
            <c:idx val="2"/>
            <c:spPr>
              <a:solidFill>
                <a:srgbClr val="FF0066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5665030953358269"/>
                  <c:y val="1.2027613272338259E-2"/>
                </c:manualLayout>
              </c:layout>
              <c:showVal val="1"/>
            </c:dLbl>
            <c:dLbl>
              <c:idx val="3"/>
              <c:layout>
                <c:manualLayout>
                  <c:x val="4.5134230283682054E-2"/>
                  <c:y val="2.827865614246617E-2"/>
                </c:manualLayout>
              </c:layout>
              <c:showVal val="1"/>
            </c:dLbl>
            <c:spPr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без категории</c:v>
                </c:pt>
                <c:pt idx="1">
                  <c:v>вторая категория</c:v>
                </c:pt>
                <c:pt idx="2">
                  <c:v>первая категория</c:v>
                </c:pt>
                <c:pt idx="3">
                  <c:v>высшая категория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cat>
            <c:strRef>
              <c:f>Лист1!$A$2:$A$5</c:f>
              <c:strCache>
                <c:ptCount val="4"/>
                <c:pt idx="0">
                  <c:v>без категории</c:v>
                </c:pt>
                <c:pt idx="1">
                  <c:v>вторая категория</c:v>
                </c:pt>
                <c:pt idx="2">
                  <c:v>первая категория</c:v>
                </c:pt>
                <c:pt idx="3">
                  <c:v>высшая категория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4"/>
              <c:layout>
                <c:manualLayout>
                  <c:x val="-2.6234567901234612E-2"/>
                  <c:y val="4.166666666666666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  <c:pt idx="5">
                  <c:v>ОНП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</c:v>
                </c:pt>
                <c:pt idx="1">
                  <c:v>84</c:v>
                </c:pt>
                <c:pt idx="2">
                  <c:v>69</c:v>
                </c:pt>
                <c:pt idx="3">
                  <c:v>21</c:v>
                </c:pt>
                <c:pt idx="4">
                  <c:v>125</c:v>
                </c:pt>
                <c:pt idx="5">
                  <c:v>139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I четверти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7777777777778054E-2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2.77777777777781E-3"/>
                </c:manualLayout>
              </c:layout>
              <c:showVal val="1"/>
            </c:dLbl>
            <c:dLbl>
              <c:idx val="5"/>
              <c:layout>
                <c:manualLayout>
                  <c:x val="1.543209876543216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  <c:pt idx="5">
                  <c:v>ОНП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112</c:v>
                </c:pt>
                <c:pt idx="1">
                  <c:v>80</c:v>
                </c:pt>
                <c:pt idx="2">
                  <c:v>68</c:v>
                </c:pt>
                <c:pt idx="3">
                  <c:v>21</c:v>
                </c:pt>
                <c:pt idx="4">
                  <c:v>122</c:v>
                </c:pt>
                <c:pt idx="5">
                  <c:v>154</c:v>
                </c:pt>
              </c:numCache>
            </c:numRef>
          </c:val>
        </c:ser>
        <c:gapWidth val="80"/>
        <c:overlap val="-1"/>
        <c:axId val="103278080"/>
        <c:axId val="103279616"/>
      </c:barChart>
      <c:catAx>
        <c:axId val="10327808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279616"/>
        <c:crosses val="autoZero"/>
        <c:auto val="1"/>
        <c:lblAlgn val="ctr"/>
        <c:lblOffset val="100"/>
      </c:catAx>
      <c:valAx>
        <c:axId val="10327961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32780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solidFill>
              <a:srgbClr val="FFFFFF">
                <a:lumMod val="65000"/>
                <a:alpha val="74000"/>
              </a:srgbClr>
            </a:solidFill>
            <a:ln>
              <a:solidFill>
                <a:srgbClr val="FF0000"/>
              </a:solidFill>
            </a:ln>
            <a:effectLst>
              <a:innerShdw blurRad="63500" dir="13500000">
                <a:prstClr val="black">
                  <a:alpha val="47000"/>
                </a:prstClr>
              </a:inn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metal">
              <a:bevelT w="73660" h="44450"/>
            </a:sp3d>
          </c:spPr>
          <c:dLbls>
            <c:txPr>
              <a:bodyPr/>
              <a:lstStyle/>
              <a:p>
                <a:pPr>
                  <a:defRPr sz="3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I четверть</c:v>
                </c:pt>
                <c:pt idx="1">
                  <c:v>II четверть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rgbClr val="DE70C9">
                <a:alpha val="64000"/>
              </a:srgbClr>
            </a:solidFill>
            <a:ln>
              <a:solidFill>
                <a:srgbClr val="FF0000"/>
              </a:solidFill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metal">
              <a:bevelT w="73660" h="44450"/>
            </a:sp3d>
          </c:spPr>
          <c:dLbls>
            <c:txPr>
              <a:bodyPr/>
              <a:lstStyle/>
              <a:p>
                <a:pPr>
                  <a:defRPr sz="3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I четверть</c:v>
                </c:pt>
                <c:pt idx="1">
                  <c:v>II четверть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</c:v>
                </c:pt>
                <c:pt idx="1">
                  <c:v>79</c:v>
                </c:pt>
              </c:numCache>
            </c:numRef>
          </c:val>
        </c:ser>
        <c:gapWidth val="139"/>
        <c:overlap val="22"/>
        <c:axId val="103285504"/>
        <c:axId val="103287040"/>
      </c:barChart>
      <c:catAx>
        <c:axId val="103285504"/>
        <c:scaling>
          <c:orientation val="minMax"/>
        </c:scaling>
        <c:delete val="1"/>
        <c:axPos val="b"/>
        <c:tickLblPos val="none"/>
        <c:crossAx val="103287040"/>
        <c:crosses val="autoZero"/>
        <c:auto val="1"/>
        <c:lblAlgn val="ctr"/>
        <c:lblOffset val="100"/>
      </c:catAx>
      <c:valAx>
        <c:axId val="1032870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328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11315006943632"/>
          <c:y val="2.8448681663609879E-2"/>
          <c:w val="0.28238995774337688"/>
          <c:h val="0.2286871717343365"/>
        </c:manualLayout>
      </c:layout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1.6975308641975374E-2"/>
          <c:y val="2.8070054175003641E-2"/>
          <c:w val="0.96604938271604934"/>
          <c:h val="0.784226478118418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rgbClr val="B83D68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</c:v>
                </c:pt>
                <c:pt idx="1">
                  <c:v>71</c:v>
                </c:pt>
                <c:pt idx="2">
                  <c:v>79</c:v>
                </c:pt>
                <c:pt idx="3">
                  <c:v>90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96</c:v>
                </c:pt>
              </c:numCache>
            </c:numRef>
          </c:val>
        </c:ser>
        <c:shape val="cylinder"/>
        <c:axId val="103387520"/>
        <c:axId val="103389056"/>
        <c:axId val="103350720"/>
      </c:bar3DChart>
      <c:catAx>
        <c:axId val="1033875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3389056"/>
        <c:crosses val="autoZero"/>
        <c:auto val="1"/>
        <c:lblAlgn val="ctr"/>
        <c:lblOffset val="100"/>
      </c:catAx>
      <c:valAx>
        <c:axId val="1033890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3387520"/>
        <c:crosses val="autoZero"/>
        <c:crossBetween val="between"/>
      </c:valAx>
      <c:serAx>
        <c:axId val="103350720"/>
        <c:scaling>
          <c:orientation val="minMax"/>
        </c:scaling>
        <c:delete val="1"/>
        <c:axPos val="b"/>
        <c:tickLblPos val="none"/>
        <c:crossAx val="103389056"/>
        <c:crosses val="autoZero"/>
      </c:serAx>
    </c:plotArea>
    <c:legend>
      <c:legendPos val="b"/>
      <c:layout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ОФ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/>
              <a:bevelB/>
            </a:sp3d>
          </c:spPr>
          <c:dLbls>
            <c:dLbl>
              <c:idx val="0"/>
              <c:layout>
                <c:manualLayout>
                  <c:x val="-1.3377877882329917E-2"/>
                  <c:y val="-2.222216000795122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Музыкальный инструмент</c:v>
                </c:pt>
                <c:pt idx="1">
                  <c:v>Музицирование</c:v>
                </c:pt>
                <c:pt idx="2">
                  <c:v>Аккомпанемент/ игра в ансамбле</c:v>
                </c:pt>
                <c:pt idx="3">
                  <c:v>Коллективное музицирование</c:v>
                </c:pt>
                <c:pt idx="4">
                  <c:v>ансамбль</c:v>
                </c:pt>
                <c:pt idx="5">
                  <c:v>предмет по выбору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</c:v>
                </c:pt>
                <c:pt idx="1">
                  <c:v>100</c:v>
                </c:pt>
                <c:pt idx="2">
                  <c:v>98</c:v>
                </c:pt>
                <c:pt idx="4">
                  <c:v>100</c:v>
                </c:pt>
                <c:pt idx="5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ОНИ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/>
            </a:sp3d>
          </c:spPr>
          <c:dLbls>
            <c:dLbl>
              <c:idx val="1"/>
              <c:layout>
                <c:manualLayout>
                  <c:x val="0"/>
                  <c:y val="-4.4444320015901977E-2"/>
                </c:manualLayout>
              </c:layout>
              <c:showVal val="1"/>
            </c:dLbl>
            <c:dLbl>
              <c:idx val="3"/>
              <c:layout>
                <c:manualLayout>
                  <c:x val="-2.5269324888845406E-2"/>
                  <c:y val="1.111108000397549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Музыкальный инструмент</c:v>
                </c:pt>
                <c:pt idx="1">
                  <c:v>Музицирование</c:v>
                </c:pt>
                <c:pt idx="2">
                  <c:v>Аккомпанемент/ игра в ансамбле</c:v>
                </c:pt>
                <c:pt idx="3">
                  <c:v>Коллективное музицирование</c:v>
                </c:pt>
                <c:pt idx="4">
                  <c:v>ансамбль</c:v>
                </c:pt>
                <c:pt idx="5">
                  <c:v>предмет по выбору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90</c:v>
                </c:pt>
                <c:pt idx="1">
                  <c:v>100</c:v>
                </c:pt>
                <c:pt idx="2">
                  <c:v>64</c:v>
                </c:pt>
                <c:pt idx="3">
                  <c:v>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ООИ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/>
            </a:sp3d>
          </c:spPr>
          <c:dLbls>
            <c:dLbl>
              <c:idx val="0"/>
              <c:layout>
                <c:manualLayout>
                  <c:x val="4.4592926274433101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7160771895360885E-2"/>
                  <c:y val="-2.2222160007951048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Музыкальный инструмент</c:v>
                </c:pt>
                <c:pt idx="1">
                  <c:v>Музицирование</c:v>
                </c:pt>
                <c:pt idx="2">
                  <c:v>Аккомпанемент/ игра в ансамбле</c:v>
                </c:pt>
                <c:pt idx="3">
                  <c:v>Коллективное музицирование</c:v>
                </c:pt>
                <c:pt idx="4">
                  <c:v>ансамбль</c:v>
                </c:pt>
                <c:pt idx="5">
                  <c:v>предмет по выбору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сольное пение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/>
            </a:sp3d>
          </c:spPr>
          <c:dLbls>
            <c:dLbl>
              <c:idx val="1"/>
              <c:layout>
                <c:manualLayout>
                  <c:x val="2.0810032261402094E-2"/>
                  <c:y val="-3.111102401113137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Музыкальный инструмент</c:v>
                </c:pt>
                <c:pt idx="1">
                  <c:v>Музицирование</c:v>
                </c:pt>
                <c:pt idx="2">
                  <c:v>Аккомпанемент/ игра в ансамбле</c:v>
                </c:pt>
                <c:pt idx="3">
                  <c:v>Коллективное музицирование</c:v>
                </c:pt>
                <c:pt idx="4">
                  <c:v>ансамбль</c:v>
                </c:pt>
                <c:pt idx="5">
                  <c:v>предмет по выбору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</c:numCache>
            </c:numRef>
          </c:val>
        </c:ser>
        <c:gapWidth val="54"/>
        <c:overlap val="34"/>
        <c:axId val="107677952"/>
        <c:axId val="107687936"/>
      </c:barChart>
      <c:catAx>
        <c:axId val="107677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7687936"/>
        <c:crosses val="autoZero"/>
        <c:auto val="1"/>
        <c:lblAlgn val="ctr"/>
        <c:lblOffset val="100"/>
      </c:catAx>
      <c:valAx>
        <c:axId val="1076879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7677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/>
            </a:sp3d>
          </c:spPr>
          <c:dLbls>
            <c:dLbl>
              <c:idx val="0"/>
              <c:layout>
                <c:manualLayout>
                  <c:x val="-1.4864308758144361E-3"/>
                  <c:y val="-1.7609986149716185E-2"/>
                </c:manualLayout>
              </c:layout>
              <c:showVal val="1"/>
            </c:dLbl>
            <c:dLbl>
              <c:idx val="1"/>
              <c:layout>
                <c:manualLayout>
                  <c:x val="2.9728617516288792E-3"/>
                  <c:y val="-2.5157123071023257E-2"/>
                </c:manualLayout>
              </c:layout>
              <c:showVal val="1"/>
            </c:dLbl>
            <c:dLbl>
              <c:idx val="2"/>
              <c:layout>
                <c:manualLayout>
                  <c:x val="2.9728617516288792E-3"/>
                  <c:y val="-4.0251396913637022E-2"/>
                </c:manualLayout>
              </c:layout>
              <c:showVal val="1"/>
            </c:dLbl>
            <c:dLbl>
              <c:idx val="3"/>
              <c:layout>
                <c:manualLayout>
                  <c:x val="-4.0133633646989672E-2"/>
                  <c:y val="5.0314246142046277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88</c:v>
                </c:pt>
                <c:pt idx="2">
                  <c:v>69</c:v>
                </c:pt>
                <c:pt idx="3">
                  <c:v>100</c:v>
                </c:pt>
              </c:numCache>
            </c:numRef>
          </c:val>
        </c:ser>
        <c:shape val="box"/>
        <c:axId val="107696512"/>
        <c:axId val="107698048"/>
        <c:axId val="0"/>
      </c:bar3DChart>
      <c:catAx>
        <c:axId val="1076965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07698048"/>
        <c:crosses val="autoZero"/>
        <c:auto val="1"/>
        <c:lblAlgn val="ctr"/>
        <c:lblOffset val="100"/>
      </c:catAx>
      <c:valAx>
        <c:axId val="1076980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7696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chemeClr val="accent5">
                <a:lumMod val="75000"/>
                <a:alpha val="58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сольфеджио</c:v>
                </c:pt>
                <c:pt idx="1">
                  <c:v>практикум по сольфеджио</c:v>
                </c:pt>
                <c:pt idx="2">
                  <c:v>музыкальная литература</c:v>
                </c:pt>
                <c:pt idx="3">
                  <c:v>слушание музыки</c:v>
                </c:pt>
                <c:pt idx="4">
                  <c:v>хор</c:v>
                </c:pt>
                <c:pt idx="5">
                  <c:v>современная музыка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</c:v>
                </c:pt>
                <c:pt idx="1">
                  <c:v>81</c:v>
                </c:pt>
                <c:pt idx="2">
                  <c:v>87</c:v>
                </c:pt>
                <c:pt idx="3">
                  <c:v>89</c:v>
                </c:pt>
                <c:pt idx="4">
                  <c:v>98</c:v>
                </c:pt>
                <c:pt idx="5">
                  <c:v>91</c:v>
                </c:pt>
              </c:numCache>
            </c:numRef>
          </c:val>
        </c:ser>
        <c:axId val="115051904"/>
        <c:axId val="115053696"/>
      </c:barChart>
      <c:catAx>
        <c:axId val="115051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5053696"/>
        <c:crosses val="autoZero"/>
        <c:auto val="1"/>
        <c:lblAlgn val="ctr"/>
        <c:lblOffset val="100"/>
      </c:catAx>
      <c:valAx>
        <c:axId val="1150536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50519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16BA4-1AF8-42C5-9CDB-66A90E34D2D2}" type="doc">
      <dgm:prSet loTypeId="urn:microsoft.com/office/officeart/2005/8/layout/arrow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1E7E73-9080-4614-9EE2-805549AC577F}">
      <dgm:prSet phldrT="[Текст]"/>
      <dgm:spPr>
        <a:noFill/>
        <a:ln>
          <a:noFill/>
        </a:ln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Первая </a:t>
          </a:r>
          <a:endParaRPr lang="en-US" b="1" dirty="0" smtClean="0">
            <a:solidFill>
              <a:srgbClr val="002060"/>
            </a:solidFill>
          </a:endParaRPr>
        </a:p>
        <a:p>
          <a:pPr algn="ctr"/>
          <a:r>
            <a:rPr lang="ru-RU" b="1" dirty="0" smtClean="0">
              <a:solidFill>
                <a:srgbClr val="002060"/>
              </a:solidFill>
            </a:rPr>
            <a:t>квалификационная категория</a:t>
          </a:r>
        </a:p>
        <a:p>
          <a:pPr algn="ctr"/>
          <a:r>
            <a:rPr lang="ru-RU" b="1" dirty="0" smtClean="0">
              <a:solidFill>
                <a:srgbClr val="FF0000"/>
              </a:solidFill>
            </a:rPr>
            <a:t>Сандо Е.И.</a:t>
          </a:r>
        </a:p>
        <a:p>
          <a:pPr algn="ctr"/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AD5D4619-A0EE-4EE5-A04A-1A13BB1952C6}" type="parTrans" cxnId="{CC0B694C-86C5-46B0-81A0-BE4731E0BDB6}">
      <dgm:prSet/>
      <dgm:spPr/>
      <dgm:t>
        <a:bodyPr/>
        <a:lstStyle/>
        <a:p>
          <a:endParaRPr lang="ru-RU"/>
        </a:p>
      </dgm:t>
    </dgm:pt>
    <dgm:pt modelId="{7FE52865-8EE3-49D6-A748-6EC24517AD77}" type="sibTrans" cxnId="{CC0B694C-86C5-46B0-81A0-BE4731E0BDB6}">
      <dgm:prSet/>
      <dgm:spPr/>
      <dgm:t>
        <a:bodyPr/>
        <a:lstStyle/>
        <a:p>
          <a:endParaRPr lang="ru-RU"/>
        </a:p>
      </dgm:t>
    </dgm:pt>
    <dgm:pt modelId="{262E6BB3-4AB7-4CB7-8CC7-8BA4516E11BA}">
      <dgm:prSet phldrT="[Текст]"/>
      <dgm:spPr/>
      <dgm:t>
        <a:bodyPr/>
        <a:lstStyle/>
        <a:p>
          <a:endParaRPr lang="ru-RU" b="1" dirty="0" smtClean="0"/>
        </a:p>
      </dgm:t>
    </dgm:pt>
    <dgm:pt modelId="{4B1B0F42-9A4E-4EEA-BB59-234EB537947A}" type="parTrans" cxnId="{1F1B287C-EDC6-4139-ADAC-2196C632989C}">
      <dgm:prSet/>
      <dgm:spPr/>
      <dgm:t>
        <a:bodyPr/>
        <a:lstStyle/>
        <a:p>
          <a:endParaRPr lang="ru-RU"/>
        </a:p>
      </dgm:t>
    </dgm:pt>
    <dgm:pt modelId="{CD95EF60-4A64-4F59-83C5-A925401C20BE}" type="sibTrans" cxnId="{1F1B287C-EDC6-4139-ADAC-2196C632989C}">
      <dgm:prSet/>
      <dgm:spPr/>
      <dgm:t>
        <a:bodyPr/>
        <a:lstStyle/>
        <a:p>
          <a:endParaRPr lang="ru-RU"/>
        </a:p>
      </dgm:t>
    </dgm:pt>
    <dgm:pt modelId="{C81628E7-523E-497F-8AD8-00F875F51F63}" type="pres">
      <dgm:prSet presAssocID="{3E216BA4-1AF8-42C5-9CDB-66A90E34D2D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5B1E51-DDD4-4984-8EB9-ECCE4D128CF8}" type="pres">
      <dgm:prSet presAssocID="{C31E7E73-9080-4614-9EE2-805549AC577F}" presName="upArrow" presStyleLbl="node1" presStyleIdx="0" presStyleCnt="2" custScaleX="59089" custLinFactNeighborX="40962" custLinFactNeighborY="6706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33EBB82-4B02-41BB-BC4A-2DE6987BC932}" type="pres">
      <dgm:prSet presAssocID="{C31E7E73-9080-4614-9EE2-805549AC577F}" presName="upArrowText" presStyleLbl="revTx" presStyleIdx="0" presStyleCnt="2" custScaleX="155516" custScaleY="141962" custLinFactNeighborX="352" custLinFactNeighborY="1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B830B-1027-402F-8047-FB9BCEDC95CF}" type="pres">
      <dgm:prSet presAssocID="{262E6BB3-4AB7-4CB7-8CC7-8BA4516E11BA}" presName="downArrow" presStyleLbl="node1" presStyleIdx="1" presStyleCnt="2" custAng="10800000" custScaleX="53786" custLinFactNeighborX="-31461" custLinFactNeighborY="-84362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925009A4-3900-435A-9252-D74D881A5A95}" type="pres">
      <dgm:prSet presAssocID="{262E6BB3-4AB7-4CB7-8CC7-8BA4516E11B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B35FA-E38C-46D7-9F06-BBF7FA80AB7E}" type="presOf" srcId="{262E6BB3-4AB7-4CB7-8CC7-8BA4516E11BA}" destId="{925009A4-3900-435A-9252-D74D881A5A95}" srcOrd="0" destOrd="0" presId="urn:microsoft.com/office/officeart/2005/8/layout/arrow4"/>
    <dgm:cxn modelId="{1F1B287C-EDC6-4139-ADAC-2196C632989C}" srcId="{3E216BA4-1AF8-42C5-9CDB-66A90E34D2D2}" destId="{262E6BB3-4AB7-4CB7-8CC7-8BA4516E11BA}" srcOrd="1" destOrd="0" parTransId="{4B1B0F42-9A4E-4EEA-BB59-234EB537947A}" sibTransId="{CD95EF60-4A64-4F59-83C5-A925401C20BE}"/>
    <dgm:cxn modelId="{C6CE5847-42EC-402C-9952-7F4C7C028D00}" type="presOf" srcId="{3E216BA4-1AF8-42C5-9CDB-66A90E34D2D2}" destId="{C81628E7-523E-497F-8AD8-00F875F51F63}" srcOrd="0" destOrd="0" presId="urn:microsoft.com/office/officeart/2005/8/layout/arrow4"/>
    <dgm:cxn modelId="{4BF7E55E-15B8-41BA-9731-29542E371C93}" type="presOf" srcId="{C31E7E73-9080-4614-9EE2-805549AC577F}" destId="{B33EBB82-4B02-41BB-BC4A-2DE6987BC932}" srcOrd="0" destOrd="0" presId="urn:microsoft.com/office/officeart/2005/8/layout/arrow4"/>
    <dgm:cxn modelId="{CC0B694C-86C5-46B0-81A0-BE4731E0BDB6}" srcId="{3E216BA4-1AF8-42C5-9CDB-66A90E34D2D2}" destId="{C31E7E73-9080-4614-9EE2-805549AC577F}" srcOrd="0" destOrd="0" parTransId="{AD5D4619-A0EE-4EE5-A04A-1A13BB1952C6}" sibTransId="{7FE52865-8EE3-49D6-A748-6EC24517AD77}"/>
    <dgm:cxn modelId="{AC2168AB-5946-4D53-B64A-9B99835FE549}" type="presParOf" srcId="{C81628E7-523E-497F-8AD8-00F875F51F63}" destId="{525B1E51-DDD4-4984-8EB9-ECCE4D128CF8}" srcOrd="0" destOrd="0" presId="urn:microsoft.com/office/officeart/2005/8/layout/arrow4"/>
    <dgm:cxn modelId="{C48BCB60-AB52-4025-A30B-C8F138420C73}" type="presParOf" srcId="{C81628E7-523E-497F-8AD8-00F875F51F63}" destId="{B33EBB82-4B02-41BB-BC4A-2DE6987BC932}" srcOrd="1" destOrd="0" presId="urn:microsoft.com/office/officeart/2005/8/layout/arrow4"/>
    <dgm:cxn modelId="{B15F8700-43DA-4558-BDA5-6208925EED57}" type="presParOf" srcId="{C81628E7-523E-497F-8AD8-00F875F51F63}" destId="{28CB830B-1027-402F-8047-FB9BCEDC95CF}" srcOrd="2" destOrd="0" presId="urn:microsoft.com/office/officeart/2005/8/layout/arrow4"/>
    <dgm:cxn modelId="{37C0ECC3-41BE-4E7E-AABF-4F01C45F084D}" type="presParOf" srcId="{C81628E7-523E-497F-8AD8-00F875F51F63}" destId="{925009A4-3900-435A-9252-D74D881A5A9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768B8-05E7-4BDF-818C-2F1323650AA9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FC1EF7AC-13C3-4601-9DCE-66F882D7505F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3600" b="1" dirty="0" smtClean="0"/>
            <a:t>Отличники - </a:t>
          </a:r>
          <a:r>
            <a:rPr lang="ru-RU" sz="5400" b="1" dirty="0" smtClean="0"/>
            <a:t>71</a:t>
          </a:r>
          <a:endParaRPr lang="ru-RU" sz="4800" b="1" dirty="0"/>
        </a:p>
      </dgm:t>
    </dgm:pt>
    <dgm:pt modelId="{994310DA-62FC-4FE9-8A90-C182487AB29E}" type="parTrans" cxnId="{D73D301C-39FC-4740-8FA8-ED04C1FE4CF1}">
      <dgm:prSet/>
      <dgm:spPr/>
      <dgm:t>
        <a:bodyPr/>
        <a:lstStyle/>
        <a:p>
          <a:endParaRPr lang="ru-RU"/>
        </a:p>
      </dgm:t>
    </dgm:pt>
    <dgm:pt modelId="{3E112778-2A65-45FD-82B4-DC0A76B9F936}" type="sibTrans" cxnId="{D73D301C-39FC-4740-8FA8-ED04C1FE4CF1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B4E5AFA-34C7-4A9F-B30A-820CF82059CE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3600" b="1" dirty="0" smtClean="0"/>
            <a:t>С одной «4» - </a:t>
          </a:r>
          <a:r>
            <a:rPr lang="ru-RU" sz="5400" b="1" dirty="0" smtClean="0"/>
            <a:t>42</a:t>
          </a:r>
          <a:endParaRPr lang="ru-RU" sz="5400" b="1" dirty="0"/>
        </a:p>
      </dgm:t>
    </dgm:pt>
    <dgm:pt modelId="{2E3D23CD-3B31-4C2B-8C9F-EAB939CC2990}" type="parTrans" cxnId="{945C64C0-6D2D-487D-9CEC-54F64F3EFDE4}">
      <dgm:prSet/>
      <dgm:spPr/>
      <dgm:t>
        <a:bodyPr/>
        <a:lstStyle/>
        <a:p>
          <a:endParaRPr lang="ru-RU"/>
        </a:p>
      </dgm:t>
    </dgm:pt>
    <dgm:pt modelId="{F08B0AE6-09EB-4D3C-A9FF-5DDCE993062A}" type="sibTrans" cxnId="{945C64C0-6D2D-487D-9CEC-54F64F3EFDE4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6B59EF3-742F-4B2D-BCE5-2EDE754509FA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3600" b="1" dirty="0" smtClean="0"/>
            <a:t>С одной «3» - </a:t>
          </a:r>
          <a:r>
            <a:rPr lang="ru-RU" sz="5400" b="1" dirty="0" smtClean="0"/>
            <a:t>40</a:t>
          </a:r>
          <a:endParaRPr lang="ru-RU" sz="4800" b="1" dirty="0"/>
        </a:p>
      </dgm:t>
    </dgm:pt>
    <dgm:pt modelId="{00743833-E2C7-4A3E-9FBB-215892E28C30}" type="parTrans" cxnId="{8EB91278-E5A4-4BB8-B9C6-9BA1DD7EC7F4}">
      <dgm:prSet/>
      <dgm:spPr/>
      <dgm:t>
        <a:bodyPr/>
        <a:lstStyle/>
        <a:p>
          <a:endParaRPr lang="ru-RU"/>
        </a:p>
      </dgm:t>
    </dgm:pt>
    <dgm:pt modelId="{7D9A7815-DE05-4296-85F6-3BDB0A7DEDE7}" type="sibTrans" cxnId="{8EB91278-E5A4-4BB8-B9C6-9BA1DD7EC7F4}">
      <dgm:prSet/>
      <dgm:spPr/>
      <dgm:t>
        <a:bodyPr/>
        <a:lstStyle/>
        <a:p>
          <a:endParaRPr lang="ru-RU"/>
        </a:p>
      </dgm:t>
    </dgm:pt>
    <dgm:pt modelId="{1DDB9BC1-49EE-402F-B7C8-F271F74A8B64}" type="pres">
      <dgm:prSet presAssocID="{2A2768B8-05E7-4BDF-818C-2F1323650AA9}" presName="linearFlow" presStyleCnt="0">
        <dgm:presLayoutVars>
          <dgm:resizeHandles val="exact"/>
        </dgm:presLayoutVars>
      </dgm:prSet>
      <dgm:spPr/>
    </dgm:pt>
    <dgm:pt modelId="{30E62A8A-5E67-4535-A58A-104903EDC05B}" type="pres">
      <dgm:prSet presAssocID="{FC1EF7AC-13C3-4601-9DCE-66F882D7505F}" presName="node" presStyleLbl="node1" presStyleIdx="0" presStyleCnt="3" custLinFactY="3933" custLinFactNeighborX="780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D23AA-5AEB-4889-833F-8E4FDD8A1B90}" type="pres">
      <dgm:prSet presAssocID="{3E112778-2A65-45FD-82B4-DC0A76B9F936}" presName="sibTrans" presStyleLbl="sibTrans2D1" presStyleIdx="0" presStyleCnt="2" custLinFactNeighborX="-26083" custLinFactNeighborY="6253"/>
      <dgm:spPr/>
      <dgm:t>
        <a:bodyPr/>
        <a:lstStyle/>
        <a:p>
          <a:endParaRPr lang="ru-RU"/>
        </a:p>
      </dgm:t>
    </dgm:pt>
    <dgm:pt modelId="{38F4BDDA-4374-413A-9F0A-3477A2A4916A}" type="pres">
      <dgm:prSet presAssocID="{3E112778-2A65-45FD-82B4-DC0A76B9F93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47362B3-EBF0-45D0-AD9E-8BAB1CB1E7C4}" type="pres">
      <dgm:prSet presAssocID="{3B4E5AFA-34C7-4A9F-B30A-820CF82059CE}" presName="node" presStyleLbl="node1" presStyleIdx="1" presStyleCnt="3" custLinFactNeighborX="78099" custLinFactNeighborY="50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CB9D9-A86C-46AF-A2C6-D822C8C8A0E9}" type="pres">
      <dgm:prSet presAssocID="{F08B0AE6-09EB-4D3C-A9FF-5DDCE993062A}" presName="sibTrans" presStyleLbl="sibTrans2D1" presStyleIdx="1" presStyleCnt="2" custLinFactNeighborX="-8231" custLinFactNeighborY="5611"/>
      <dgm:spPr/>
      <dgm:t>
        <a:bodyPr/>
        <a:lstStyle/>
        <a:p>
          <a:endParaRPr lang="ru-RU"/>
        </a:p>
      </dgm:t>
    </dgm:pt>
    <dgm:pt modelId="{6D7E7C2E-42A5-449D-90AB-F6EE3CF7FE93}" type="pres">
      <dgm:prSet presAssocID="{F08B0AE6-09EB-4D3C-A9FF-5DDCE993062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707AD7-24B3-4866-AF54-D6B80EC18587}" type="pres">
      <dgm:prSet presAssocID="{E6B59EF3-742F-4B2D-BCE5-2EDE754509FA}" presName="node" presStyleLbl="node1" presStyleIdx="2" presStyleCnt="3" custLinFactNeighborX="80596" custLinFactNeighborY="2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9884F-15D4-41D7-AB5D-5533B99E9159}" type="presOf" srcId="{F08B0AE6-09EB-4D3C-A9FF-5DDCE993062A}" destId="{5C4CB9D9-A86C-46AF-A2C6-D822C8C8A0E9}" srcOrd="0" destOrd="0" presId="urn:microsoft.com/office/officeart/2005/8/layout/process2"/>
    <dgm:cxn modelId="{945C64C0-6D2D-487D-9CEC-54F64F3EFDE4}" srcId="{2A2768B8-05E7-4BDF-818C-2F1323650AA9}" destId="{3B4E5AFA-34C7-4A9F-B30A-820CF82059CE}" srcOrd="1" destOrd="0" parTransId="{2E3D23CD-3B31-4C2B-8C9F-EAB939CC2990}" sibTransId="{F08B0AE6-09EB-4D3C-A9FF-5DDCE993062A}"/>
    <dgm:cxn modelId="{9D7BA1DF-94E7-4A7D-BCD0-82D27A7E9065}" type="presOf" srcId="{E6B59EF3-742F-4B2D-BCE5-2EDE754509FA}" destId="{00707AD7-24B3-4866-AF54-D6B80EC18587}" srcOrd="0" destOrd="0" presId="urn:microsoft.com/office/officeart/2005/8/layout/process2"/>
    <dgm:cxn modelId="{0501F409-99B2-42F8-9CF4-586BFD7BDCEA}" type="presOf" srcId="{3E112778-2A65-45FD-82B4-DC0A76B9F936}" destId="{38F4BDDA-4374-413A-9F0A-3477A2A4916A}" srcOrd="1" destOrd="0" presId="urn:microsoft.com/office/officeart/2005/8/layout/process2"/>
    <dgm:cxn modelId="{A9BAABE6-9E42-4C02-9415-51A392395A58}" type="presOf" srcId="{3B4E5AFA-34C7-4A9F-B30A-820CF82059CE}" destId="{D47362B3-EBF0-45D0-AD9E-8BAB1CB1E7C4}" srcOrd="0" destOrd="0" presId="urn:microsoft.com/office/officeart/2005/8/layout/process2"/>
    <dgm:cxn modelId="{5560BD82-15D7-4F40-8B44-3710D5876172}" type="presOf" srcId="{3E112778-2A65-45FD-82B4-DC0A76B9F936}" destId="{A58D23AA-5AEB-4889-833F-8E4FDD8A1B90}" srcOrd="0" destOrd="0" presId="urn:microsoft.com/office/officeart/2005/8/layout/process2"/>
    <dgm:cxn modelId="{8EB91278-E5A4-4BB8-B9C6-9BA1DD7EC7F4}" srcId="{2A2768B8-05E7-4BDF-818C-2F1323650AA9}" destId="{E6B59EF3-742F-4B2D-BCE5-2EDE754509FA}" srcOrd="2" destOrd="0" parTransId="{00743833-E2C7-4A3E-9FBB-215892E28C30}" sibTransId="{7D9A7815-DE05-4296-85F6-3BDB0A7DEDE7}"/>
    <dgm:cxn modelId="{D73D301C-39FC-4740-8FA8-ED04C1FE4CF1}" srcId="{2A2768B8-05E7-4BDF-818C-2F1323650AA9}" destId="{FC1EF7AC-13C3-4601-9DCE-66F882D7505F}" srcOrd="0" destOrd="0" parTransId="{994310DA-62FC-4FE9-8A90-C182487AB29E}" sibTransId="{3E112778-2A65-45FD-82B4-DC0A76B9F936}"/>
    <dgm:cxn modelId="{A1633FF9-56E2-4593-958A-61799E457C36}" type="presOf" srcId="{FC1EF7AC-13C3-4601-9DCE-66F882D7505F}" destId="{30E62A8A-5E67-4535-A58A-104903EDC05B}" srcOrd="0" destOrd="0" presId="urn:microsoft.com/office/officeart/2005/8/layout/process2"/>
    <dgm:cxn modelId="{16876DFC-2D7F-4D50-A117-8E2A1806FAB2}" type="presOf" srcId="{2A2768B8-05E7-4BDF-818C-2F1323650AA9}" destId="{1DDB9BC1-49EE-402F-B7C8-F271F74A8B64}" srcOrd="0" destOrd="0" presId="urn:microsoft.com/office/officeart/2005/8/layout/process2"/>
    <dgm:cxn modelId="{006CA65C-7CC1-4A39-8E52-B5E88876B40D}" type="presOf" srcId="{F08B0AE6-09EB-4D3C-A9FF-5DDCE993062A}" destId="{6D7E7C2E-42A5-449D-90AB-F6EE3CF7FE93}" srcOrd="1" destOrd="0" presId="urn:microsoft.com/office/officeart/2005/8/layout/process2"/>
    <dgm:cxn modelId="{48E8B929-5D58-42BE-ADE2-770A3F92BA1D}" type="presParOf" srcId="{1DDB9BC1-49EE-402F-B7C8-F271F74A8B64}" destId="{30E62A8A-5E67-4535-A58A-104903EDC05B}" srcOrd="0" destOrd="0" presId="urn:microsoft.com/office/officeart/2005/8/layout/process2"/>
    <dgm:cxn modelId="{CDAD7E1C-C5AF-4977-9A37-A02BD615DD5A}" type="presParOf" srcId="{1DDB9BC1-49EE-402F-B7C8-F271F74A8B64}" destId="{A58D23AA-5AEB-4889-833F-8E4FDD8A1B90}" srcOrd="1" destOrd="0" presId="urn:microsoft.com/office/officeart/2005/8/layout/process2"/>
    <dgm:cxn modelId="{F84B0BBA-F4DB-4AA1-A87D-E3BF814949E4}" type="presParOf" srcId="{A58D23AA-5AEB-4889-833F-8E4FDD8A1B90}" destId="{38F4BDDA-4374-413A-9F0A-3477A2A4916A}" srcOrd="0" destOrd="0" presId="urn:microsoft.com/office/officeart/2005/8/layout/process2"/>
    <dgm:cxn modelId="{339C9DD2-027A-41BB-8952-10B083C33506}" type="presParOf" srcId="{1DDB9BC1-49EE-402F-B7C8-F271F74A8B64}" destId="{D47362B3-EBF0-45D0-AD9E-8BAB1CB1E7C4}" srcOrd="2" destOrd="0" presId="urn:microsoft.com/office/officeart/2005/8/layout/process2"/>
    <dgm:cxn modelId="{6CE8D39E-73ED-47A9-8885-7AEF2ED4E492}" type="presParOf" srcId="{1DDB9BC1-49EE-402F-B7C8-F271F74A8B64}" destId="{5C4CB9D9-A86C-46AF-A2C6-D822C8C8A0E9}" srcOrd="3" destOrd="0" presId="urn:microsoft.com/office/officeart/2005/8/layout/process2"/>
    <dgm:cxn modelId="{E72DAF7F-3D0A-4EE9-A8E6-6423E61879A5}" type="presParOf" srcId="{5C4CB9D9-A86C-46AF-A2C6-D822C8C8A0E9}" destId="{6D7E7C2E-42A5-449D-90AB-F6EE3CF7FE93}" srcOrd="0" destOrd="0" presId="urn:microsoft.com/office/officeart/2005/8/layout/process2"/>
    <dgm:cxn modelId="{FCC1B72E-0376-4991-A3DA-DC83D9B74252}" type="presParOf" srcId="{1DDB9BC1-49EE-402F-B7C8-F271F74A8B64}" destId="{00707AD7-24B3-4866-AF54-D6B80EC18587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300A0-2C46-4812-ACBC-6D0AFB5FA25A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3BF42-F319-4C06-A467-77A1D917DC9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770F63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Добрынин В.</a:t>
          </a:r>
        </a:p>
        <a:p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 3 </a:t>
          </a:r>
          <a:r>
            <a:rPr lang="ru-RU" sz="2400" b="1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.</a:t>
          </a:r>
          <a:endParaRPr lang="ru-RU" sz="2400" b="1" dirty="0">
            <a:ln>
              <a:noFill/>
            </a:ln>
            <a:solidFill>
              <a:schemeClr val="bg1"/>
            </a:solidFill>
          </a:endParaRPr>
        </a:p>
      </dgm:t>
    </dgm:pt>
    <dgm:pt modelId="{A167C2F2-D426-4622-8634-9B282CB7FF89}" type="parTrans" cxnId="{21D6874C-C738-4334-AED3-3981ED73AD32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13270B91-128D-4CF8-8F74-094A47C5D188}" type="sibTrans" cxnId="{21D6874C-C738-4334-AED3-3981ED73AD32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7C8E0240-C920-4337-996B-DEF651E67326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770F63"/>
        </a:solidFill>
        <a:ln/>
      </dgm:spPr>
      <dgm:t>
        <a:bodyPr/>
        <a:lstStyle/>
        <a:p>
          <a:r>
            <a:rPr lang="ru-RU" sz="2400" b="1" dirty="0" err="1" smtClean="0"/>
            <a:t>Паппо</a:t>
          </a:r>
          <a:r>
            <a:rPr lang="ru-RU" sz="2400" b="1" dirty="0" smtClean="0"/>
            <a:t> Ю.</a:t>
          </a:r>
        </a:p>
        <a:p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4 </a:t>
          </a:r>
          <a:r>
            <a:rPr lang="ru-RU" sz="2400" b="1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.</a:t>
          </a:r>
        </a:p>
      </dgm:t>
    </dgm:pt>
    <dgm:pt modelId="{59EDB282-FBF1-4D44-9753-6B756C2FF3F0}" type="parTrans" cxnId="{DC8C4CBE-A8D2-4ADF-A497-29AD85052220}">
      <dgm:prSet/>
      <dgm:spPr/>
      <dgm:t>
        <a:bodyPr/>
        <a:lstStyle/>
        <a:p>
          <a:endParaRPr lang="ru-RU"/>
        </a:p>
      </dgm:t>
    </dgm:pt>
    <dgm:pt modelId="{5A0B3E02-A1AE-47E9-A662-A350487FD046}" type="sibTrans" cxnId="{DC8C4CBE-A8D2-4ADF-A497-29AD85052220}">
      <dgm:prSet/>
      <dgm:spPr/>
      <dgm:t>
        <a:bodyPr/>
        <a:lstStyle/>
        <a:p>
          <a:endParaRPr lang="ru-RU"/>
        </a:p>
      </dgm:t>
    </dgm:pt>
    <dgm:pt modelId="{A81A513D-ECE4-4C91-9129-5FFA92ACDC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770F63"/>
        </a:solidFill>
        <a:ln/>
      </dgm:spPr>
      <dgm:t>
        <a:bodyPr/>
        <a:lstStyle/>
        <a:p>
          <a:r>
            <a:rPr lang="ru-RU" sz="2400" b="1" dirty="0" err="1" smtClean="0">
              <a:solidFill>
                <a:schemeClr val="bg1"/>
              </a:solidFill>
            </a:rPr>
            <a:t>Потапских</a:t>
          </a:r>
          <a:r>
            <a:rPr lang="ru-RU" sz="2400" b="1" dirty="0" smtClean="0">
              <a:solidFill>
                <a:schemeClr val="bg1"/>
              </a:solidFill>
            </a:rPr>
            <a:t> Е.</a:t>
          </a:r>
        </a:p>
        <a:p>
          <a:r>
            <a:rPr lang="ru-RU" sz="2400" b="1" dirty="0" smtClean="0">
              <a:solidFill>
                <a:schemeClr val="bg1"/>
              </a:solidFill>
            </a:rPr>
            <a:t> 3 </a:t>
          </a:r>
          <a:r>
            <a:rPr lang="ru-RU" sz="2400" b="1" dirty="0" err="1" smtClean="0">
              <a:solidFill>
                <a:schemeClr val="bg1"/>
              </a:solidFill>
            </a:rPr>
            <a:t>кл</a:t>
          </a:r>
          <a:r>
            <a:rPr lang="ru-RU" sz="2400" b="1" dirty="0" smtClean="0">
              <a:solidFill>
                <a:schemeClr val="bg1"/>
              </a:solidFill>
            </a:rPr>
            <a:t>.</a:t>
          </a:r>
          <a:endParaRPr lang="ru-RU" sz="2400" b="1" dirty="0">
            <a:ln>
              <a:noFill/>
            </a:ln>
            <a:solidFill>
              <a:schemeClr val="bg1"/>
            </a:solidFill>
          </a:endParaRPr>
        </a:p>
      </dgm:t>
    </dgm:pt>
    <dgm:pt modelId="{D7F4BA1A-CA74-42CC-A1C8-8FB12EB2A425}" type="parTrans" cxnId="{B86CDE9E-C9D0-426E-BB7C-B0E614B16A08}">
      <dgm:prSet/>
      <dgm:spPr/>
      <dgm:t>
        <a:bodyPr/>
        <a:lstStyle/>
        <a:p>
          <a:endParaRPr lang="ru-RU"/>
        </a:p>
      </dgm:t>
    </dgm:pt>
    <dgm:pt modelId="{0D7A70EB-9ED0-4679-BF7B-D68AE27590DB}" type="sibTrans" cxnId="{B86CDE9E-C9D0-426E-BB7C-B0E614B16A08}">
      <dgm:prSet/>
      <dgm:spPr/>
      <dgm:t>
        <a:bodyPr/>
        <a:lstStyle/>
        <a:p>
          <a:endParaRPr lang="ru-RU"/>
        </a:p>
      </dgm:t>
    </dgm:pt>
    <dgm:pt modelId="{9CE09678-EECA-4D8E-80D6-D211F64606E3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770F63"/>
        </a:solidFill>
        <a:ln/>
      </dgm:spPr>
      <dgm:t>
        <a:bodyPr/>
        <a:lstStyle/>
        <a:p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Зубарева А.</a:t>
          </a:r>
        </a:p>
        <a:p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4 </a:t>
          </a:r>
          <a:r>
            <a:rPr lang="ru-RU" sz="2400" b="1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.</a:t>
          </a:r>
        </a:p>
      </dgm:t>
    </dgm:pt>
    <dgm:pt modelId="{7624EBD9-F47D-44B5-A985-DFFD26536A82}" type="parTrans" cxnId="{036A4BC6-B8C1-45D4-A88C-C9B2BF1583F1}">
      <dgm:prSet/>
      <dgm:spPr/>
      <dgm:t>
        <a:bodyPr/>
        <a:lstStyle/>
        <a:p>
          <a:endParaRPr lang="ru-RU"/>
        </a:p>
      </dgm:t>
    </dgm:pt>
    <dgm:pt modelId="{035A2B79-0333-45BD-A6ED-8F6608B2FF92}" type="sibTrans" cxnId="{036A4BC6-B8C1-45D4-A88C-C9B2BF1583F1}">
      <dgm:prSet/>
      <dgm:spPr/>
      <dgm:t>
        <a:bodyPr/>
        <a:lstStyle/>
        <a:p>
          <a:endParaRPr lang="ru-RU"/>
        </a:p>
      </dgm:t>
    </dgm:pt>
    <dgm:pt modelId="{E2B0BA85-B7ED-4887-830A-02635A5105A2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770F63"/>
        </a:solidFill>
        <a:ln/>
      </dgm:spPr>
      <dgm:t>
        <a:bodyPr/>
        <a:lstStyle/>
        <a:p>
          <a:r>
            <a:rPr lang="ru-RU" sz="2400" b="1" dirty="0" err="1" smtClean="0">
              <a:ln>
                <a:noFill/>
              </a:ln>
              <a:solidFill>
                <a:schemeClr val="bg1"/>
              </a:solidFill>
            </a:rPr>
            <a:t>Пырлог</a:t>
          </a:r>
          <a:r>
            <a:rPr lang="ru-RU" sz="2400" b="1" dirty="0" smtClean="0">
              <a:ln>
                <a:noFill/>
              </a:ln>
              <a:solidFill>
                <a:schemeClr val="bg1"/>
              </a:solidFill>
            </a:rPr>
            <a:t> Н.</a:t>
          </a:r>
        </a:p>
        <a:p>
          <a:r>
            <a:rPr lang="ru-RU" sz="2000" b="1" dirty="0" smtClean="0">
              <a:ln>
                <a:noFill/>
              </a:ln>
              <a:solidFill>
                <a:schemeClr val="bg1"/>
              </a:solidFill>
            </a:rPr>
            <a:t> 3 </a:t>
          </a:r>
          <a:r>
            <a:rPr lang="ru-RU" sz="2000" b="1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endParaRPr lang="ru-RU" sz="2000" b="1" dirty="0" smtClean="0">
            <a:ln>
              <a:noFill/>
            </a:ln>
            <a:solidFill>
              <a:schemeClr val="bg1"/>
            </a:solidFill>
          </a:endParaRPr>
        </a:p>
      </dgm:t>
    </dgm:pt>
    <dgm:pt modelId="{E07128A8-CD58-4D03-9384-B594EA07A005}" type="parTrans" cxnId="{B540DB21-557C-4585-974C-81F2CA349E07}">
      <dgm:prSet/>
      <dgm:spPr/>
      <dgm:t>
        <a:bodyPr/>
        <a:lstStyle/>
        <a:p>
          <a:endParaRPr lang="ru-RU"/>
        </a:p>
      </dgm:t>
    </dgm:pt>
    <dgm:pt modelId="{06C996DE-1264-4A80-B083-5A98AD69D7F8}" type="sibTrans" cxnId="{B540DB21-557C-4585-974C-81F2CA349E07}">
      <dgm:prSet/>
      <dgm:spPr/>
      <dgm:t>
        <a:bodyPr/>
        <a:lstStyle/>
        <a:p>
          <a:endParaRPr lang="ru-RU"/>
        </a:p>
      </dgm:t>
    </dgm:pt>
    <dgm:pt modelId="{8F6CEA9D-404B-4C29-9A3D-F5A2DB3C1C13}" type="pres">
      <dgm:prSet presAssocID="{504300A0-2C46-4812-ACBC-6D0AFB5FA25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05463-28E1-465B-8612-1FDEC48447DB}" type="pres">
      <dgm:prSet presAssocID="{504300A0-2C46-4812-ACBC-6D0AFB5FA25A}" presName="dummyMaxCanvas" presStyleCnt="0"/>
      <dgm:spPr/>
    </dgm:pt>
    <dgm:pt modelId="{8FDF94BF-CC02-42A2-AD7D-281E4A878A4E}" type="pres">
      <dgm:prSet presAssocID="{504300A0-2C46-4812-ACBC-6D0AFB5FA25A}" presName="parentComposite" presStyleCnt="0"/>
      <dgm:spPr/>
    </dgm:pt>
    <dgm:pt modelId="{767D4265-D55E-49CE-9906-7EB14150B9BA}" type="pres">
      <dgm:prSet presAssocID="{504300A0-2C46-4812-ACBC-6D0AFB5FA25A}" presName="parent1" presStyleLbl="alignAccFollowNode1" presStyleIdx="0" presStyleCnt="4" custAng="21252712" custScaleX="136527" custLinFactY="100000" custLinFactNeighborX="-20628" custLinFactNeighborY="161879">
        <dgm:presLayoutVars>
          <dgm:chMax val="4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CB5699A7-7FC2-41C1-B551-64C334B65B2F}" type="pres">
      <dgm:prSet presAssocID="{504300A0-2C46-4812-ACBC-6D0AFB5FA25A}" presName="parent2" presStyleLbl="alignAccFollowNode1" presStyleIdx="1" presStyleCnt="4" custAng="21206239" custScaleX="124973" custLinFactX="-48724" custLinFactY="50191" custLinFactNeighborX="-100000" custLinFactNeighborY="100000">
        <dgm:presLayoutVars>
          <dgm:chMax val="4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3DD47D9C-AA01-4D86-BE55-FA292D6EE72E}" type="pres">
      <dgm:prSet presAssocID="{504300A0-2C46-4812-ACBC-6D0AFB5FA25A}" presName="childrenComposite" presStyleCnt="0"/>
      <dgm:spPr/>
    </dgm:pt>
    <dgm:pt modelId="{60E63388-F6D2-47FA-A02A-4EEFE006FA07}" type="pres">
      <dgm:prSet presAssocID="{504300A0-2C46-4812-ACBC-6D0AFB5FA25A}" presName="dummyMaxCanvas_ChildArea" presStyleCnt="0"/>
      <dgm:spPr/>
    </dgm:pt>
    <dgm:pt modelId="{C1F32F7A-F247-4CF0-A42C-4A47181186E2}" type="pres">
      <dgm:prSet presAssocID="{504300A0-2C46-4812-ACBC-6D0AFB5FA25A}" presName="fulcrum" presStyleLbl="alignAccFollowNode1" presStyleIdx="2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F83291F-9CC3-4533-9735-B63DED8339FC}" type="pres">
      <dgm:prSet presAssocID="{504300A0-2C46-4812-ACBC-6D0AFB5FA25A}" presName="balance_03" presStyleLbl="alignAccFollowNode1" presStyleIdx="3" presStyleCnt="4">
        <dgm:presLayoutVars>
          <dgm:bulletEnabled val="1"/>
        </dgm:presLayoutVars>
      </dgm:prSet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4024259B-E630-4C14-B405-DBD36D237E80}" type="pres">
      <dgm:prSet presAssocID="{504300A0-2C46-4812-ACBC-6D0AFB5FA25A}" presName="right_03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00B60-8870-4518-AE0F-810A0EA15549}" type="pres">
      <dgm:prSet presAssocID="{504300A0-2C46-4812-ACBC-6D0AFB5FA25A}" presName="right_03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930DE-1708-48FA-BB3B-957DF9329C03}" type="pres">
      <dgm:prSet presAssocID="{504300A0-2C46-4812-ACBC-6D0AFB5FA25A}" presName="right_03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CDE9E-C9D0-426E-BB7C-B0E614B16A08}" srcId="{504300A0-2C46-4812-ACBC-6D0AFB5FA25A}" destId="{A81A513D-ECE4-4C91-9129-5FFA92ACDC14}" srcOrd="0" destOrd="0" parTransId="{D7F4BA1A-CA74-42CC-A1C8-8FB12EB2A425}" sibTransId="{0D7A70EB-9ED0-4679-BF7B-D68AE27590DB}"/>
    <dgm:cxn modelId="{075A56C2-67E9-4502-9F26-492EDF910CCC}" type="presOf" srcId="{A81A513D-ECE4-4C91-9129-5FFA92ACDC14}" destId="{767D4265-D55E-49CE-9906-7EB14150B9BA}" srcOrd="0" destOrd="0" presId="urn:microsoft.com/office/officeart/2005/8/layout/balance1"/>
    <dgm:cxn modelId="{57728CD2-9265-47DF-BE1D-B2D24CDDACB7}" type="presOf" srcId="{9CE09678-EECA-4D8E-80D6-D211F64606E3}" destId="{2DB00B60-8870-4518-AE0F-810A0EA15549}" srcOrd="0" destOrd="0" presId="urn:microsoft.com/office/officeart/2005/8/layout/balance1"/>
    <dgm:cxn modelId="{DC8C4CBE-A8D2-4ADF-A497-29AD85052220}" srcId="{3BA3BF42-F319-4C06-A467-77A1D917DC9A}" destId="{7C8E0240-C920-4337-996B-DEF651E67326}" srcOrd="0" destOrd="0" parTransId="{59EDB282-FBF1-4D44-9753-6B756C2FF3F0}" sibTransId="{5A0B3E02-A1AE-47E9-A662-A350487FD046}"/>
    <dgm:cxn modelId="{FDC19660-F62C-4074-A7D3-800D4924250A}" type="presOf" srcId="{7C8E0240-C920-4337-996B-DEF651E67326}" destId="{4024259B-E630-4C14-B405-DBD36D237E80}" srcOrd="0" destOrd="0" presId="urn:microsoft.com/office/officeart/2005/8/layout/balance1"/>
    <dgm:cxn modelId="{EF382F11-2977-4E46-A11F-06BACED9F166}" type="presOf" srcId="{504300A0-2C46-4812-ACBC-6D0AFB5FA25A}" destId="{8F6CEA9D-404B-4C29-9A3D-F5A2DB3C1C13}" srcOrd="0" destOrd="0" presId="urn:microsoft.com/office/officeart/2005/8/layout/balance1"/>
    <dgm:cxn modelId="{86204945-217C-43F6-A3A5-1C5C9039E989}" type="presOf" srcId="{E2B0BA85-B7ED-4887-830A-02635A5105A2}" destId="{65E930DE-1708-48FA-BB3B-957DF9329C03}" srcOrd="0" destOrd="0" presId="urn:microsoft.com/office/officeart/2005/8/layout/balance1"/>
    <dgm:cxn modelId="{21D6874C-C738-4334-AED3-3981ED73AD32}" srcId="{504300A0-2C46-4812-ACBC-6D0AFB5FA25A}" destId="{3BA3BF42-F319-4C06-A467-77A1D917DC9A}" srcOrd="1" destOrd="0" parTransId="{A167C2F2-D426-4622-8634-9B282CB7FF89}" sibTransId="{13270B91-128D-4CF8-8F74-094A47C5D188}"/>
    <dgm:cxn modelId="{036A4BC6-B8C1-45D4-A88C-C9B2BF1583F1}" srcId="{3BA3BF42-F319-4C06-A467-77A1D917DC9A}" destId="{9CE09678-EECA-4D8E-80D6-D211F64606E3}" srcOrd="1" destOrd="0" parTransId="{7624EBD9-F47D-44B5-A985-DFFD26536A82}" sibTransId="{035A2B79-0333-45BD-A6ED-8F6608B2FF92}"/>
    <dgm:cxn modelId="{B540DB21-557C-4585-974C-81F2CA349E07}" srcId="{3BA3BF42-F319-4C06-A467-77A1D917DC9A}" destId="{E2B0BA85-B7ED-4887-830A-02635A5105A2}" srcOrd="2" destOrd="0" parTransId="{E07128A8-CD58-4D03-9384-B594EA07A005}" sibTransId="{06C996DE-1264-4A80-B083-5A98AD69D7F8}"/>
    <dgm:cxn modelId="{82793883-F4DC-416A-9270-BC90DCCCCC27}" type="presOf" srcId="{3BA3BF42-F319-4C06-A467-77A1D917DC9A}" destId="{CB5699A7-7FC2-41C1-B551-64C334B65B2F}" srcOrd="0" destOrd="0" presId="urn:microsoft.com/office/officeart/2005/8/layout/balance1"/>
    <dgm:cxn modelId="{65CADE4B-9109-46A1-AEB5-F9E06B6CFA77}" type="presParOf" srcId="{8F6CEA9D-404B-4C29-9A3D-F5A2DB3C1C13}" destId="{EC505463-28E1-465B-8612-1FDEC48447DB}" srcOrd="0" destOrd="0" presId="urn:microsoft.com/office/officeart/2005/8/layout/balance1"/>
    <dgm:cxn modelId="{93C18612-C203-495C-BBFC-BC13243DD792}" type="presParOf" srcId="{8F6CEA9D-404B-4C29-9A3D-F5A2DB3C1C13}" destId="{8FDF94BF-CC02-42A2-AD7D-281E4A878A4E}" srcOrd="1" destOrd="0" presId="urn:microsoft.com/office/officeart/2005/8/layout/balance1"/>
    <dgm:cxn modelId="{482F21FC-EFAC-4696-9695-8A90208A8591}" type="presParOf" srcId="{8FDF94BF-CC02-42A2-AD7D-281E4A878A4E}" destId="{767D4265-D55E-49CE-9906-7EB14150B9BA}" srcOrd="0" destOrd="0" presId="urn:microsoft.com/office/officeart/2005/8/layout/balance1"/>
    <dgm:cxn modelId="{0BD89224-8FC3-40FE-9627-7C59FEE1CF10}" type="presParOf" srcId="{8FDF94BF-CC02-42A2-AD7D-281E4A878A4E}" destId="{CB5699A7-7FC2-41C1-B551-64C334B65B2F}" srcOrd="1" destOrd="0" presId="urn:microsoft.com/office/officeart/2005/8/layout/balance1"/>
    <dgm:cxn modelId="{50E88D68-CDE9-481F-9389-45768C1EC21C}" type="presParOf" srcId="{8F6CEA9D-404B-4C29-9A3D-F5A2DB3C1C13}" destId="{3DD47D9C-AA01-4D86-BE55-FA292D6EE72E}" srcOrd="2" destOrd="0" presId="urn:microsoft.com/office/officeart/2005/8/layout/balance1"/>
    <dgm:cxn modelId="{44F87979-707F-4D53-8EFA-344F7924421D}" type="presParOf" srcId="{3DD47D9C-AA01-4D86-BE55-FA292D6EE72E}" destId="{60E63388-F6D2-47FA-A02A-4EEFE006FA07}" srcOrd="0" destOrd="0" presId="urn:microsoft.com/office/officeart/2005/8/layout/balance1"/>
    <dgm:cxn modelId="{1C1AF3D7-A644-42EF-8C16-42F6FAC087BD}" type="presParOf" srcId="{3DD47D9C-AA01-4D86-BE55-FA292D6EE72E}" destId="{C1F32F7A-F247-4CF0-A42C-4A47181186E2}" srcOrd="1" destOrd="0" presId="urn:microsoft.com/office/officeart/2005/8/layout/balance1"/>
    <dgm:cxn modelId="{3337E1E5-D299-4000-B956-989E7DACC61D}" type="presParOf" srcId="{3DD47D9C-AA01-4D86-BE55-FA292D6EE72E}" destId="{2F83291F-9CC3-4533-9735-B63DED8339FC}" srcOrd="2" destOrd="0" presId="urn:microsoft.com/office/officeart/2005/8/layout/balance1"/>
    <dgm:cxn modelId="{3306787F-784A-4DBF-BE55-B0FEF8F58839}" type="presParOf" srcId="{3DD47D9C-AA01-4D86-BE55-FA292D6EE72E}" destId="{4024259B-E630-4C14-B405-DBD36D237E80}" srcOrd="3" destOrd="0" presId="urn:microsoft.com/office/officeart/2005/8/layout/balance1"/>
    <dgm:cxn modelId="{C3DF6B6D-7D9F-45F9-9E69-15F825342E92}" type="presParOf" srcId="{3DD47D9C-AA01-4D86-BE55-FA292D6EE72E}" destId="{2DB00B60-8870-4518-AE0F-810A0EA15549}" srcOrd="4" destOrd="0" presId="urn:microsoft.com/office/officeart/2005/8/layout/balance1"/>
    <dgm:cxn modelId="{CCCDBE2E-FD8F-4B70-809A-EC8D3576C691}" type="presParOf" srcId="{3DD47D9C-AA01-4D86-BE55-FA292D6EE72E}" destId="{65E930DE-1708-48FA-BB3B-957DF9329C03}" srcOrd="5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B1E51-DDD4-4984-8EB9-ECCE4D128CF8}">
      <dsp:nvSpPr>
        <dsp:cNvPr id="0" name=""/>
        <dsp:cNvSpPr/>
      </dsp:nvSpPr>
      <dsp:spPr>
        <a:xfrm>
          <a:off x="1162462" y="1684777"/>
          <a:ext cx="1604720" cy="2172462"/>
        </a:xfrm>
        <a:prstGeom prst="upArrow">
          <a:avLst/>
        </a:prstGeom>
        <a:solidFill>
          <a:schemeClr val="bg1">
            <a:lumMod val="85000"/>
          </a:schemeClr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33EBB82-4B02-41BB-BC4A-2DE6987BC932}">
      <dsp:nvSpPr>
        <dsp:cNvPr id="0" name=""/>
        <dsp:cNvSpPr/>
      </dsp:nvSpPr>
      <dsp:spPr>
        <a:xfrm>
          <a:off x="1028719" y="-187429"/>
          <a:ext cx="7167073" cy="308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2060"/>
              </a:solidFill>
            </a:rPr>
            <a:t>Первая </a:t>
          </a:r>
          <a:endParaRPr lang="en-US" sz="3800" b="1" kern="1200" dirty="0" smtClean="0">
            <a:solidFill>
              <a:srgbClr val="002060"/>
            </a:solidFill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2060"/>
              </a:solidFill>
            </a:rPr>
            <a:t>квалификационная категория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FF0000"/>
              </a:solidFill>
            </a:rPr>
            <a:t>Сандо Е.И.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28719" y="-187429"/>
        <a:ext cx="7167073" cy="3084070"/>
      </dsp:txXfrm>
    </dsp:sp>
    <dsp:sp modelId="{28CB830B-1027-402F-8047-FB9BCEDC95CF}">
      <dsp:nvSpPr>
        <dsp:cNvPr id="0" name=""/>
        <dsp:cNvSpPr/>
      </dsp:nvSpPr>
      <dsp:spPr>
        <a:xfrm rot="10800000">
          <a:off x="82360" y="748670"/>
          <a:ext cx="1460702" cy="2172462"/>
        </a:xfrm>
        <a:prstGeom prst="downArrow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925009A4-3900-435A-9252-D74D881A5A95}">
      <dsp:nvSpPr>
        <dsp:cNvPr id="0" name=""/>
        <dsp:cNvSpPr/>
      </dsp:nvSpPr>
      <dsp:spPr>
        <a:xfrm>
          <a:off x="3106476" y="2581402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b="1" kern="1200" dirty="0" smtClean="0"/>
        </a:p>
      </dsp:txBody>
      <dsp:txXfrm>
        <a:off x="3106476" y="2581402"/>
        <a:ext cx="4608576" cy="21724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E62A8A-5E67-4535-A58A-104903EDC05B}">
      <dsp:nvSpPr>
        <dsp:cNvPr id="0" name=""/>
        <dsp:cNvSpPr/>
      </dsp:nvSpPr>
      <dsp:spPr>
        <a:xfrm>
          <a:off x="5040036" y="850701"/>
          <a:ext cx="3852443" cy="1577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Отличники - </a:t>
          </a:r>
          <a:r>
            <a:rPr lang="ru-RU" sz="5400" b="1" kern="1200" dirty="0" smtClean="0"/>
            <a:t>71</a:t>
          </a:r>
          <a:endParaRPr lang="ru-RU" sz="4800" b="1" kern="1200" dirty="0"/>
        </a:p>
      </dsp:txBody>
      <dsp:txXfrm>
        <a:off x="5040036" y="850701"/>
        <a:ext cx="3852443" cy="1577329"/>
      </dsp:txXfrm>
    </dsp:sp>
    <dsp:sp modelId="{A58D23AA-5AEB-4889-833F-8E4FDD8A1B90}">
      <dsp:nvSpPr>
        <dsp:cNvPr id="0" name=""/>
        <dsp:cNvSpPr/>
      </dsp:nvSpPr>
      <dsp:spPr>
        <a:xfrm rot="5400000">
          <a:off x="6774113" y="2285880"/>
          <a:ext cx="252546" cy="70979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FF0000"/>
            </a:solidFill>
          </a:endParaRPr>
        </a:p>
      </dsp:txBody>
      <dsp:txXfrm rot="5400000">
        <a:off x="6774113" y="2285880"/>
        <a:ext cx="252546" cy="709798"/>
      </dsp:txXfrm>
    </dsp:sp>
    <dsp:sp modelId="{D47362B3-EBF0-45D0-AD9E-8BAB1CB1E7C4}">
      <dsp:nvSpPr>
        <dsp:cNvPr id="0" name=""/>
        <dsp:cNvSpPr/>
      </dsp:nvSpPr>
      <dsp:spPr>
        <a:xfrm>
          <a:off x="5040036" y="2764759"/>
          <a:ext cx="3852443" cy="1577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 одной «4» - </a:t>
          </a:r>
          <a:r>
            <a:rPr lang="ru-RU" sz="5400" b="1" kern="1200" dirty="0" smtClean="0"/>
            <a:t>42</a:t>
          </a:r>
          <a:endParaRPr lang="ru-RU" sz="5400" b="1" kern="1200" dirty="0"/>
        </a:p>
      </dsp:txBody>
      <dsp:txXfrm>
        <a:off x="5040036" y="2764759"/>
        <a:ext cx="3852443" cy="1577329"/>
      </dsp:txXfrm>
    </dsp:sp>
    <dsp:sp modelId="{5C4CB9D9-A86C-46AF-A2C6-D822C8C8A0E9}">
      <dsp:nvSpPr>
        <dsp:cNvPr id="0" name=""/>
        <dsp:cNvSpPr/>
      </dsp:nvSpPr>
      <dsp:spPr>
        <a:xfrm rot="5400000">
          <a:off x="6795976" y="4221967"/>
          <a:ext cx="292425" cy="70979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6795976" y="4221967"/>
        <a:ext cx="292425" cy="709798"/>
      </dsp:txXfrm>
    </dsp:sp>
    <dsp:sp modelId="{00707AD7-24B3-4866-AF54-D6B80EC18587}">
      <dsp:nvSpPr>
        <dsp:cNvPr id="0" name=""/>
        <dsp:cNvSpPr/>
      </dsp:nvSpPr>
      <dsp:spPr>
        <a:xfrm>
          <a:off x="5040036" y="4731990"/>
          <a:ext cx="3852443" cy="1577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 одной «3» - </a:t>
          </a:r>
          <a:r>
            <a:rPr lang="ru-RU" sz="5400" b="1" kern="1200" dirty="0" smtClean="0"/>
            <a:t>40</a:t>
          </a:r>
          <a:endParaRPr lang="ru-RU" sz="4800" b="1" kern="1200" dirty="0"/>
        </a:p>
      </dsp:txBody>
      <dsp:txXfrm>
        <a:off x="5040036" y="4731990"/>
        <a:ext cx="3852443" cy="15773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7D4265-D55E-49CE-9906-7EB14150B9BA}">
      <dsp:nvSpPr>
        <dsp:cNvPr id="0" name=""/>
        <dsp:cNvSpPr/>
      </dsp:nvSpPr>
      <dsp:spPr>
        <a:xfrm rot="21252712">
          <a:off x="909759" y="2677748"/>
          <a:ext cx="2512812" cy="1022513"/>
        </a:xfrm>
        <a:prstGeom prst="roundRect">
          <a:avLst>
            <a:gd name="adj" fmla="val 10000"/>
          </a:avLst>
        </a:prstGeom>
        <a:solidFill>
          <a:srgbClr val="770F6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Потапских</a:t>
          </a:r>
          <a:r>
            <a:rPr lang="ru-RU" sz="2400" b="1" kern="1200" dirty="0" smtClean="0">
              <a:solidFill>
                <a:schemeClr val="bg1"/>
              </a:solidFill>
            </a:rPr>
            <a:t> Е.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 3 </a:t>
          </a:r>
          <a:r>
            <a:rPr lang="ru-RU" sz="2400" b="1" kern="1200" dirty="0" err="1" smtClean="0">
              <a:solidFill>
                <a:schemeClr val="bg1"/>
              </a:solidFill>
            </a:rPr>
            <a:t>кл</a:t>
          </a:r>
          <a:r>
            <a:rPr lang="ru-RU" sz="2400" b="1" kern="1200" dirty="0" smtClean="0">
              <a:solidFill>
                <a:schemeClr val="bg1"/>
              </a:solidFill>
            </a:rPr>
            <a:t>.</a:t>
          </a:r>
          <a:endParaRPr lang="ru-RU" sz="2400" b="1" kern="1200" dirty="0">
            <a:ln>
              <a:noFill/>
            </a:ln>
            <a:solidFill>
              <a:schemeClr val="bg1"/>
            </a:solidFill>
          </a:endParaRPr>
        </a:p>
      </dsp:txBody>
      <dsp:txXfrm rot="21252712">
        <a:off x="909759" y="2677748"/>
        <a:ext cx="2512812" cy="1022513"/>
      </dsp:txXfrm>
    </dsp:sp>
    <dsp:sp modelId="{CB5699A7-7FC2-41C1-B551-64C334B65B2F}">
      <dsp:nvSpPr>
        <dsp:cNvPr id="0" name=""/>
        <dsp:cNvSpPr/>
      </dsp:nvSpPr>
      <dsp:spPr>
        <a:xfrm rot="21206239">
          <a:off x="1316983" y="1535723"/>
          <a:ext cx="2300158" cy="1022513"/>
        </a:xfrm>
        <a:prstGeom prst="roundRect">
          <a:avLst>
            <a:gd name="adj" fmla="val 10000"/>
          </a:avLst>
        </a:prstGeom>
        <a:solidFill>
          <a:srgbClr val="770F6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Добрынин В.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 3 </a:t>
          </a:r>
          <a:r>
            <a:rPr lang="ru-RU" sz="2400" b="1" kern="1200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.</a:t>
          </a:r>
          <a:endParaRPr lang="ru-RU" sz="2400" b="1" kern="1200" dirty="0">
            <a:ln>
              <a:noFill/>
            </a:ln>
            <a:solidFill>
              <a:schemeClr val="bg1"/>
            </a:solidFill>
          </a:endParaRPr>
        </a:p>
      </dsp:txBody>
      <dsp:txXfrm rot="21206239">
        <a:off x="1316983" y="1535723"/>
        <a:ext cx="2300158" cy="1022513"/>
      </dsp:txXfrm>
    </dsp:sp>
    <dsp:sp modelId="{C1F32F7A-F247-4CF0-A42C-4A47181186E2}">
      <dsp:nvSpPr>
        <dsp:cNvPr id="0" name=""/>
        <dsp:cNvSpPr/>
      </dsp:nvSpPr>
      <dsp:spPr>
        <a:xfrm>
          <a:off x="3438490" y="4345682"/>
          <a:ext cx="766885" cy="766885"/>
        </a:xfrm>
        <a:prstGeom prst="triangle">
          <a:avLst/>
        </a:prstGeom>
        <a:solidFill>
          <a:schemeClr val="accent4">
            <a:lumMod val="50000"/>
          </a:schemeClr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F83291F-9CC3-4533-9735-B63DED8339FC}">
      <dsp:nvSpPr>
        <dsp:cNvPr id="0" name=""/>
        <dsp:cNvSpPr/>
      </dsp:nvSpPr>
      <dsp:spPr>
        <a:xfrm rot="240000">
          <a:off x="1520574" y="4017063"/>
          <a:ext cx="4602716" cy="3218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24259B-E630-4C14-B405-DBD36D237E80}">
      <dsp:nvSpPr>
        <dsp:cNvPr id="0" name=""/>
        <dsp:cNvSpPr/>
      </dsp:nvSpPr>
      <dsp:spPr>
        <a:xfrm rot="240000">
          <a:off x="4284106" y="3212351"/>
          <a:ext cx="1836440" cy="855593"/>
        </a:xfrm>
        <a:prstGeom prst="roundRect">
          <a:avLst/>
        </a:prstGeom>
        <a:solidFill>
          <a:srgbClr val="770F6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Паппо</a:t>
          </a:r>
          <a:r>
            <a:rPr lang="ru-RU" sz="2400" b="1" kern="1200" dirty="0" smtClean="0"/>
            <a:t> Ю.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4 </a:t>
          </a:r>
          <a:r>
            <a:rPr lang="ru-RU" sz="2400" b="1" kern="1200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.</a:t>
          </a:r>
        </a:p>
      </dsp:txBody>
      <dsp:txXfrm rot="240000">
        <a:off x="4284106" y="3212351"/>
        <a:ext cx="1836440" cy="855593"/>
      </dsp:txXfrm>
    </dsp:sp>
    <dsp:sp modelId="{2DB00B60-8870-4518-AE0F-810A0EA15549}">
      <dsp:nvSpPr>
        <dsp:cNvPr id="0" name=""/>
        <dsp:cNvSpPr/>
      </dsp:nvSpPr>
      <dsp:spPr>
        <a:xfrm rot="240000">
          <a:off x="4350569" y="2292089"/>
          <a:ext cx="1836440" cy="855593"/>
        </a:xfrm>
        <a:prstGeom prst="roundRect">
          <a:avLst/>
        </a:prstGeom>
        <a:solidFill>
          <a:srgbClr val="770F6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Зубарева А.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4 </a:t>
          </a:r>
          <a:r>
            <a:rPr lang="ru-RU" sz="2400" b="1" kern="1200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.</a:t>
          </a:r>
        </a:p>
      </dsp:txBody>
      <dsp:txXfrm rot="240000">
        <a:off x="4350569" y="2292089"/>
        <a:ext cx="1836440" cy="855593"/>
      </dsp:txXfrm>
    </dsp:sp>
    <dsp:sp modelId="{65E930DE-1708-48FA-BB3B-957DF9329C03}">
      <dsp:nvSpPr>
        <dsp:cNvPr id="0" name=""/>
        <dsp:cNvSpPr/>
      </dsp:nvSpPr>
      <dsp:spPr>
        <a:xfrm rot="240000">
          <a:off x="4417032" y="1392277"/>
          <a:ext cx="1836440" cy="855593"/>
        </a:xfrm>
        <a:prstGeom prst="roundRect">
          <a:avLst/>
        </a:prstGeom>
        <a:solidFill>
          <a:srgbClr val="770F6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n>
                <a:noFill/>
              </a:ln>
              <a:solidFill>
                <a:schemeClr val="bg1"/>
              </a:solidFill>
            </a:rPr>
            <a:t>Пырлог</a:t>
          </a:r>
          <a:r>
            <a:rPr lang="ru-RU" sz="2400" b="1" kern="1200" dirty="0" smtClean="0">
              <a:ln>
                <a:noFill/>
              </a:ln>
              <a:solidFill>
                <a:schemeClr val="bg1"/>
              </a:solidFill>
            </a:rPr>
            <a:t> Н.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noFill/>
              </a:ln>
              <a:solidFill>
                <a:schemeClr val="bg1"/>
              </a:solidFill>
            </a:rPr>
            <a:t> 3 </a:t>
          </a:r>
          <a:r>
            <a:rPr lang="ru-RU" sz="2000" b="1" kern="1200" dirty="0" err="1" smtClean="0">
              <a:ln>
                <a:noFill/>
              </a:ln>
              <a:solidFill>
                <a:schemeClr val="bg1"/>
              </a:solidFill>
            </a:rPr>
            <a:t>кл</a:t>
          </a:r>
          <a:endParaRPr lang="ru-RU" sz="2000" b="1" kern="1200" dirty="0" smtClean="0">
            <a:ln>
              <a:noFill/>
            </a:ln>
            <a:solidFill>
              <a:schemeClr val="bg1"/>
            </a:solidFill>
          </a:endParaRPr>
        </a:p>
      </dsp:txBody>
      <dsp:txXfrm rot="240000">
        <a:off x="4417032" y="1392277"/>
        <a:ext cx="1836440" cy="855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0.8729</cdr:x>
      <cdr:y>1.87477E-7</cdr:y>
    </cdr:from>
    <cdr:to>
      <cdr:x>0.99492</cdr:x>
      <cdr:y>0.28005</cdr:y>
    </cdr:to>
    <cdr:pic>
      <cdr:nvPicPr>
        <cdr:cNvPr id="2" name="Picture 2" descr="C:\Documents and Settings\Администратор\Рабочий стол\Смешные картинки\C-21 Hobby\C21-1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670086" y="1"/>
          <a:ext cx="1072133" cy="149380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2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7518-E2C2-4D5E-9D70-FC943724C3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062-31FB-4148-97B8-F19FA3E89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hopin_waltz%20in%20B%20minor%20Op.69-2(9%20years%20old%20pianist%20)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85782"/>
            <a:ext cx="7960968" cy="26717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Анализ работы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>
                <a:solidFill>
                  <a:srgbClr val="002060"/>
                </a:solidFill>
              </a:rPr>
              <a:t>Детской школы искусств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за </a:t>
            </a:r>
            <a:r>
              <a:rPr lang="en-US" sz="6000" b="1" dirty="0" smtClean="0">
                <a:solidFill>
                  <a:srgbClr val="FF0000"/>
                </a:solidFill>
              </a:rPr>
              <a:t>II </a:t>
            </a:r>
            <a:r>
              <a:rPr lang="ru-RU" sz="6000" b="1" dirty="0" smtClean="0">
                <a:solidFill>
                  <a:srgbClr val="FF0000"/>
                </a:solidFill>
              </a:rPr>
              <a:t>четверть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2011-2012 учебного года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429132"/>
            <a:ext cx="3500462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Аналитический педсовет</a:t>
            </a:r>
            <a:endParaRPr lang="ru-RU" dirty="0"/>
          </a:p>
        </p:txBody>
      </p:sp>
      <p:pic>
        <p:nvPicPr>
          <p:cNvPr id="5" name="Рисунок 4" descr="new-year-toys-3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3238491" cy="242886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www.themegallery.com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Отличники выпускного класса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504" y="1928002"/>
            <a:ext cx="5962464" cy="4661327"/>
            <a:chOff x="445" y="1055"/>
            <a:chExt cx="2767" cy="2517"/>
          </a:xfrm>
        </p:grpSpPr>
        <p:sp>
          <p:nvSpPr>
            <p:cNvPr id="90117" name="AutoShape 5"/>
            <p:cNvSpPr>
              <a:spLocks noChangeArrowheads="1"/>
            </p:cNvSpPr>
            <p:nvPr/>
          </p:nvSpPr>
          <p:spPr bwMode="gray">
            <a:xfrm rot="5432887">
              <a:off x="2277" y="186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err="1" smtClean="0"/>
                <a:t>Агаева</a:t>
              </a:r>
              <a:r>
                <a:rPr lang="ru-RU" sz="2800" b="1" dirty="0" smtClean="0">
                  <a:solidFill>
                    <a:srgbClr val="FFFFFF"/>
                  </a:solidFill>
                </a:rPr>
                <a:t> </a:t>
              </a:r>
              <a:endParaRPr lang="ru-RU" sz="2800" b="1" dirty="0" smtClean="0"/>
            </a:p>
            <a:p>
              <a:pPr algn="ctr" eaLnBrk="0" hangingPunct="0"/>
              <a:r>
                <a:rPr lang="ru-RU" sz="2800" b="1" dirty="0" err="1" smtClean="0">
                  <a:solidFill>
                    <a:schemeClr val="tx1"/>
                  </a:solidFill>
                </a:rPr>
                <a:t>Увайдат</a:t>
              </a:r>
              <a:r>
                <a:rPr lang="ru-RU" b="1" dirty="0" smtClean="0">
                  <a:solidFill>
                    <a:srgbClr val="FFFFFF"/>
                  </a:solidFill>
                </a:rPr>
                <a:t>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gray">
            <a:xfrm rot="5432887">
              <a:off x="1820" y="1116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smtClean="0"/>
                <a:t>Быкова</a:t>
              </a:r>
              <a:r>
                <a:rPr lang="ru-RU" sz="2800" b="1" dirty="0" smtClean="0">
                  <a:solidFill>
                    <a:srgbClr val="FFFFFF"/>
                  </a:solidFill>
                </a:rPr>
                <a:t> </a:t>
              </a:r>
            </a:p>
            <a:p>
              <a:pPr algn="ctr" eaLnBrk="0" hangingPunct="0"/>
              <a:r>
                <a:rPr lang="ru-RU" sz="2800" b="1" dirty="0" smtClean="0"/>
                <a:t>Диана</a:t>
              </a:r>
              <a:r>
                <a:rPr lang="ru-RU" b="1" dirty="0" smtClean="0">
                  <a:solidFill>
                    <a:srgbClr val="FFFFFF"/>
                  </a:solidFill>
                </a:rPr>
                <a:t>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gray">
            <a:xfrm rot="5432887">
              <a:off x="1850" y="263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smtClean="0"/>
                <a:t>Родионова</a:t>
              </a:r>
              <a:r>
                <a:rPr lang="ru-RU" sz="2800" b="1" dirty="0" smtClean="0">
                  <a:solidFill>
                    <a:srgbClr val="FFFFFF"/>
                  </a:solidFill>
                </a:rPr>
                <a:t> </a:t>
              </a:r>
            </a:p>
            <a:p>
              <a:pPr algn="ctr" eaLnBrk="0" hangingPunct="0"/>
              <a:r>
                <a:rPr lang="ru-RU" sz="2800" b="1" dirty="0" smtClean="0"/>
                <a:t>Анна</a:t>
              </a:r>
              <a:r>
                <a:rPr lang="ru-RU" b="1" dirty="0" smtClean="0">
                  <a:solidFill>
                    <a:srgbClr val="FFFFFF"/>
                  </a:solidFill>
                </a:rPr>
                <a:t>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0120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chemeClr val="bg1">
                      <a:lumMod val="50000"/>
                    </a:schemeClr>
                  </a:solidFill>
                </a:rPr>
                <a:t>Назарова </a:t>
              </a:r>
            </a:p>
            <a:p>
              <a:pPr algn="ctr" eaLnBrk="0" hangingPunct="0"/>
              <a:r>
                <a:rPr lang="ru-RU" sz="2800" b="1" dirty="0" smtClean="0">
                  <a:solidFill>
                    <a:schemeClr val="bg1">
                      <a:lumMod val="50000"/>
                    </a:schemeClr>
                  </a:solidFill>
                </a:rPr>
                <a:t>Алина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.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90121" name="AutoShape 9"/>
            <p:cNvSpPr>
              <a:spLocks noChangeArrowheads="1"/>
            </p:cNvSpPr>
            <p:nvPr/>
          </p:nvSpPr>
          <p:spPr bwMode="gray">
            <a:xfrm rot="5432887">
              <a:off x="875" y="1082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err="1" smtClean="0"/>
                <a:t>Низамова</a:t>
              </a:r>
              <a:endParaRPr lang="ru-RU" sz="2800" b="1" dirty="0" smtClean="0"/>
            </a:p>
            <a:p>
              <a:pPr algn="ctr" eaLnBrk="0" hangingPunct="0"/>
              <a:r>
                <a:rPr lang="ru-RU" sz="2800" b="1" dirty="0" err="1" smtClean="0">
                  <a:solidFill>
                    <a:schemeClr val="tx1"/>
                  </a:solidFill>
                </a:rPr>
                <a:t>Карина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0122" name="AutoShape 10"/>
            <p:cNvSpPr>
              <a:spLocks noChangeArrowheads="1"/>
            </p:cNvSpPr>
            <p:nvPr/>
          </p:nvSpPr>
          <p:spPr bwMode="gray">
            <a:xfrm rot="5432887">
              <a:off x="875" y="263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chemeClr val="bg1">
                      <a:lumMod val="50000"/>
                    </a:schemeClr>
                  </a:solidFill>
                </a:rPr>
                <a:t>Назаренко</a:t>
              </a:r>
            </a:p>
            <a:p>
              <a:pPr algn="ctr" eaLnBrk="0" hangingPunct="0"/>
              <a:r>
                <a:rPr lang="ru-RU" sz="2800" b="1" dirty="0" smtClean="0">
                  <a:solidFill>
                    <a:schemeClr val="bg1">
                      <a:lumMod val="50000"/>
                    </a:schemeClr>
                  </a:solidFill>
                </a:rPr>
                <a:t>Екатерина</a:t>
              </a:r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123" name="AutoShape 11"/>
            <p:cNvSpPr>
              <a:spLocks noChangeArrowheads="1"/>
            </p:cNvSpPr>
            <p:nvPr/>
          </p:nvSpPr>
          <p:spPr bwMode="gray">
            <a:xfrm rot="5432887">
              <a:off x="418" y="186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smtClean="0"/>
                <a:t>Колесникова</a:t>
              </a:r>
              <a:r>
                <a:rPr lang="ru-RU" sz="2800" b="1" dirty="0" smtClean="0">
                  <a:solidFill>
                    <a:srgbClr val="FFFFFF"/>
                  </a:solidFill>
                </a:rPr>
                <a:t> </a:t>
              </a:r>
            </a:p>
            <a:p>
              <a:pPr algn="ctr" eaLnBrk="0" hangingPunct="0"/>
              <a:r>
                <a:rPr lang="ru-RU" sz="2800" b="1" dirty="0" smtClean="0">
                  <a:solidFill>
                    <a:schemeClr val="tx1"/>
                  </a:solidFill>
                </a:rPr>
                <a:t>Дарья</a:t>
              </a:r>
              <a:r>
                <a:rPr lang="ru-RU" b="1" dirty="0" smtClean="0">
                  <a:solidFill>
                    <a:srgbClr val="FFFFFF"/>
                  </a:solidFill>
                </a:rPr>
                <a:t>.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chemeClr val="bg1">
                      <a:lumMod val="50000"/>
                    </a:schemeClr>
                  </a:solidFill>
                </a:rPr>
                <a:t>Назарова </a:t>
              </a:r>
            </a:p>
            <a:p>
              <a:pPr algn="ctr" eaLnBrk="0" hangingPunct="0"/>
              <a:r>
                <a:rPr lang="ru-RU" sz="2800" b="1" dirty="0" smtClean="0">
                  <a:solidFill>
                    <a:schemeClr val="bg1">
                      <a:lumMod val="50000"/>
                    </a:schemeClr>
                  </a:solidFill>
                </a:rPr>
                <a:t>Алина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.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 rot="5432887">
            <a:off x="5186765" y="2035669"/>
            <a:ext cx="1775817" cy="1874294"/>
          </a:xfrm>
          <a:prstGeom prst="hexagon">
            <a:avLst>
              <a:gd name="adj" fmla="val 26487"/>
              <a:gd name="vf" fmla="val 11547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Соколова</a:t>
            </a:r>
          </a:p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 Анна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gray">
          <a:xfrm rot="5432887">
            <a:off x="5307845" y="4742020"/>
            <a:ext cx="1763750" cy="1872088"/>
          </a:xfrm>
          <a:prstGeom prst="hexagon">
            <a:avLst>
              <a:gd name="adj" fmla="val 26487"/>
              <a:gd name="vf" fmla="val 11547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Пугачёва </a:t>
            </a:r>
          </a:p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Анна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gray">
          <a:xfrm rot="5432887">
            <a:off x="6282076" y="3388657"/>
            <a:ext cx="1650695" cy="1873529"/>
          </a:xfrm>
          <a:prstGeom prst="hexagon">
            <a:avLst>
              <a:gd name="adj" fmla="val 26487"/>
              <a:gd name="vf" fmla="val 11547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tx1"/>
                </a:solidFill>
              </a:rPr>
              <a:t>Маглёваная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Александра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 rot="5432887">
            <a:off x="2399504" y="750214"/>
            <a:ext cx="1528873" cy="1867357"/>
          </a:xfrm>
          <a:prstGeom prst="hexagon">
            <a:avLst>
              <a:gd name="adj" fmla="val 26487"/>
              <a:gd name="vf" fmla="val 11547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Евграфова</a:t>
            </a:r>
          </a:p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Ксения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 rot="5432887">
            <a:off x="4301895" y="788115"/>
            <a:ext cx="1533588" cy="1794336"/>
          </a:xfrm>
          <a:prstGeom prst="hexagon">
            <a:avLst>
              <a:gd name="adj" fmla="val 26487"/>
              <a:gd name="vf" fmla="val 11547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Валиева</a:t>
            </a:r>
          </a:p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Лиана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gray">
          <a:xfrm rot="5432887">
            <a:off x="7156027" y="1991752"/>
            <a:ext cx="1792025" cy="1913599"/>
          </a:xfrm>
          <a:prstGeom prst="hexagon">
            <a:avLst>
              <a:gd name="adj" fmla="val 26487"/>
              <a:gd name="vf" fmla="val 11547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Иванова </a:t>
            </a:r>
          </a:p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Анжела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gray">
          <a:xfrm rot="5432887">
            <a:off x="6279913" y="844343"/>
            <a:ext cx="1412942" cy="1802444"/>
          </a:xfrm>
          <a:prstGeom prst="hexagon">
            <a:avLst>
              <a:gd name="adj" fmla="val 26487"/>
              <a:gd name="vf" fmla="val 11547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tx1"/>
                </a:solidFill>
              </a:rPr>
              <a:t>Вертякова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Кристина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8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Неуспевающие учащиеся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087676"/>
              </p:ext>
            </p:extLst>
          </p:nvPr>
        </p:nvGraphicFramePr>
        <p:xfrm>
          <a:off x="1357290" y="980728"/>
          <a:ext cx="764386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Documents and Settings\Администратор\Рабочий стол\Смешные картинки\C-09 Children\C09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285992"/>
            <a:ext cx="2157402" cy="2749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684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Показатели успеваемости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предметам учебного плана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8235174"/>
              </p:ext>
            </p:extLst>
          </p:nvPr>
        </p:nvGraphicFramePr>
        <p:xfrm>
          <a:off x="600044" y="928670"/>
          <a:ext cx="854395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01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Показатели развития исполнительских навыков учащихся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9073096"/>
              </p:ext>
            </p:extLst>
          </p:nvPr>
        </p:nvGraphicFramePr>
        <p:xfrm>
          <a:off x="457200" y="1524000"/>
          <a:ext cx="8543956" cy="50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new-year-toys-3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489" y="0"/>
            <a:ext cx="2953511" cy="22151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4128871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21288"/>
            <a:ext cx="8610600" cy="57606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1268760"/>
            <a:ext cx="4427984" cy="576064"/>
          </a:xfrm>
        </p:spPr>
        <p:txBody>
          <a:bodyPr>
            <a:normAutofit/>
          </a:bodyPr>
          <a:lstStyle/>
          <a:p>
            <a:pPr algn="ctr"/>
            <a:endParaRPr lang="ru-RU" sz="2400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0"/>
            <a:ext cx="828092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Отличники академического концерта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44008" y="1772816"/>
            <a:ext cx="4499992" cy="41764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978045132"/>
              </p:ext>
            </p:extLst>
          </p:nvPr>
        </p:nvGraphicFramePr>
        <p:xfrm>
          <a:off x="323528" y="620688"/>
          <a:ext cx="8640960" cy="5852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5400"/>
                <a:gridCol w="1195026"/>
                <a:gridCol w="4044705"/>
                <a:gridCol w="2665829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Сольное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пение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Землянская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К. 2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Ворона Алёна 2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Лушина Катя 2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Пилипенко Марина 3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Гончарова Н.3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Гуцул Лиза 4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Дозморова Даша 4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Перерва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Н.5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Калитина Юлия 5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Смирнова В.М.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9 уч-ся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ОНИ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Тайчинов</a:t>
                      </a:r>
                      <a:r>
                        <a:rPr lang="ru-RU" sz="1800" b="1" dirty="0" smtClean="0"/>
                        <a:t> Альберт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Качур Илья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Геращенко Даниэль 4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Черняков  Константин 5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Становкина</a:t>
                      </a:r>
                      <a:r>
                        <a:rPr lang="ru-RU" sz="1800" b="1" dirty="0" smtClean="0"/>
                        <a:t> Кристина</a:t>
                      </a:r>
                      <a:r>
                        <a:rPr lang="ru-RU" sz="1800" b="1" baseline="0" dirty="0" smtClean="0"/>
                        <a:t> 6 </a:t>
                      </a:r>
                      <a:r>
                        <a:rPr lang="ru-RU" sz="1800" b="1" baseline="0" dirty="0" err="1" smtClean="0"/>
                        <a:t>кл</a:t>
                      </a:r>
                      <a:r>
                        <a:rPr lang="ru-RU" sz="1800" b="1" baseline="0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70C0"/>
                          </a:solidFill>
                        </a:rPr>
                        <a:t>Лубащева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 Т.П.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5 уч-ся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ОФ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Иванова Полина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smtClean="0"/>
                        <a:t>Устименко Софья 4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smtClean="0"/>
                        <a:t>Артамонова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Анастасия</a:t>
                      </a:r>
                      <a:r>
                        <a:rPr lang="ru-RU" sz="1800" b="1" dirty="0" smtClean="0"/>
                        <a:t> 5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</a:rPr>
                        <a:t>Зинченко Э.М.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</a:rPr>
                        <a:t>3 уч-ся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ОНИ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Павлятенко Саша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smtClean="0"/>
                        <a:t>Глотова Настя 3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smtClean="0"/>
                        <a:t>Горюнов Максим 5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Бибикова Л.И.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3 уч-ся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21288"/>
            <a:ext cx="8610600" cy="57606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1268760"/>
            <a:ext cx="4427984" cy="576064"/>
          </a:xfrm>
        </p:spPr>
        <p:txBody>
          <a:bodyPr>
            <a:normAutofit/>
          </a:bodyPr>
          <a:lstStyle/>
          <a:p>
            <a:pPr algn="ctr"/>
            <a:endParaRPr lang="ru-RU" sz="2400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0"/>
            <a:ext cx="8280920" cy="620688"/>
          </a:xfrm>
        </p:spPr>
        <p:txBody>
          <a:bodyPr>
            <a:normAutofit/>
          </a:bodyPr>
          <a:lstStyle/>
          <a:p>
            <a:pPr algn="ctr"/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44008" y="1772816"/>
            <a:ext cx="4499992" cy="41764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1200" dirty="0">
              <a:solidFill>
                <a:srgbClr val="002060"/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418711983"/>
              </p:ext>
            </p:extLst>
          </p:nvPr>
        </p:nvGraphicFramePr>
        <p:xfrm>
          <a:off x="323528" y="-1"/>
          <a:ext cx="8640960" cy="68579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5400"/>
                <a:gridCol w="1195026"/>
                <a:gridCol w="4044705"/>
                <a:gridCol w="2665829"/>
              </a:tblGrid>
              <a:tr h="93115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ОНИ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Конторщиков Лев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Гурьянов Никита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Хисаметдинова</a:t>
                      </a:r>
                      <a:r>
                        <a:rPr lang="ru-RU" sz="1800" b="1" dirty="0" smtClean="0"/>
                        <a:t> Альбина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0070C0"/>
                          </a:solidFill>
                        </a:rPr>
                        <a:t>Москатов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 К.К.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3 уч-ся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18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ОФ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Акназарова</a:t>
                      </a:r>
                      <a:r>
                        <a:rPr lang="ru-RU" sz="1800" b="1" dirty="0" smtClean="0"/>
                        <a:t> Азалия 6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err="1" smtClean="0"/>
                        <a:t>Давлатова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Линара</a:t>
                      </a:r>
                      <a:r>
                        <a:rPr lang="ru-RU" sz="1800" b="1" dirty="0" smtClean="0"/>
                        <a:t> 6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</a:rPr>
                        <a:t>Аникеева Т.Н.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</a:rPr>
                        <a:t>2 уч-ся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18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ОФ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Ильина Елизавета 4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smtClean="0"/>
                        <a:t>Макиенко Алина 4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Романенкова Л.В.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 уч-ся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18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dk1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ОНИ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Токарева Аэлита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err="1" smtClean="0"/>
                        <a:t>Пономарёва</a:t>
                      </a:r>
                      <a:r>
                        <a:rPr lang="ru-RU" sz="1800" b="1" dirty="0" smtClean="0"/>
                        <a:t> Анна 6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</a:rPr>
                        <a:t>Калинина Е.В.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</a:rPr>
                        <a:t>2 уч-ся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60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dk1"/>
                          </a:solidFill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ОНИ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Проскурякова Наташа 2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ctr"/>
                      <a:r>
                        <a:rPr lang="ru-RU" sz="1800" b="1" dirty="0" smtClean="0"/>
                        <a:t>Шпенглер Анатолий 3 </a:t>
                      </a:r>
                      <a:r>
                        <a:rPr lang="ru-RU" sz="1800" b="1" dirty="0" err="1" smtClean="0"/>
                        <a:t>кл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Горлова О.А.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 уч-ся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2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dk1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ОНИ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Гейченко Виталий 2 </a:t>
                      </a:r>
                      <a:r>
                        <a:rPr lang="ru-RU" sz="1600" b="1" dirty="0" err="1" smtClean="0"/>
                        <a:t>кл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</a:rPr>
                        <a:t>Велижанина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 О.С.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ООИ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Татиевская</a:t>
                      </a:r>
                      <a:r>
                        <a:rPr lang="ru-RU" sz="1600" b="1" dirty="0" smtClean="0"/>
                        <a:t> Александра 4 </a:t>
                      </a:r>
                      <a:r>
                        <a:rPr lang="ru-RU" sz="1600" b="1" dirty="0" err="1" smtClean="0"/>
                        <a:t>кл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Мартынова А.В.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ООИ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Шпис</a:t>
                      </a:r>
                      <a:r>
                        <a:rPr lang="ru-RU" sz="1600" b="1" dirty="0" smtClean="0"/>
                        <a:t> Валерий 2 </a:t>
                      </a:r>
                      <a:r>
                        <a:rPr lang="ru-RU" sz="1600" b="1" dirty="0" err="1" smtClean="0"/>
                        <a:t>кл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Помаранская В.А.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ООИ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Беляева Вероника  3 </a:t>
                      </a:r>
                      <a:r>
                        <a:rPr lang="ru-RU" sz="1600" b="1" dirty="0" err="1" smtClean="0"/>
                        <a:t>кл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Мальцева Т.Г.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ООИ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Перерва</a:t>
                      </a:r>
                      <a:r>
                        <a:rPr lang="ru-RU" sz="1600" b="1" dirty="0" smtClean="0"/>
                        <a:t> Марина 5 </a:t>
                      </a:r>
                      <a:r>
                        <a:rPr lang="ru-RU" sz="1600" b="1" dirty="0" err="1" smtClean="0"/>
                        <a:t>кл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Иванова Т.В.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ОФ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Астапова Елизавета 2 </a:t>
                      </a:r>
                      <a:r>
                        <a:rPr lang="ru-RU" sz="1600" b="1" dirty="0" err="1" smtClean="0"/>
                        <a:t>кл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</a:rPr>
                        <a:t>Черезова Н.С.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2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ОНИ 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Юнусова Алина 6 </a:t>
                      </a:r>
                      <a:r>
                        <a:rPr lang="ru-RU" sz="1600" b="1" dirty="0" err="1" smtClean="0"/>
                        <a:t>кл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Устименко Л.И.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19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III</a:t>
            </a:r>
            <a:r>
              <a:rPr lang="ru-RU" sz="2800" b="1" dirty="0" smtClean="0">
                <a:solidFill>
                  <a:srgbClr val="FF0000"/>
                </a:solidFill>
              </a:rPr>
              <a:t> открытый региональный фестиваль – конкурс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FF0000"/>
                </a:solidFill>
              </a:rPr>
              <a:t>«Юганский джаз»</a:t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г. Нефтеюганск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40">
            <a:off x="5765828" y="1205358"/>
            <a:ext cx="2871411" cy="39512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05064"/>
            <a:ext cx="4041775" cy="26945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9388"/>
            <a:ext cx="3096344" cy="46445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690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</a:rPr>
              <a:t> Международный конкурс-фестиваль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u="sng" dirty="0" smtClean="0">
                <a:solidFill>
                  <a:srgbClr val="FF0000"/>
                </a:solidFill>
              </a:rPr>
              <a:t>«Волна успеха»</a:t>
            </a:r>
            <a:br>
              <a:rPr lang="ru-RU" sz="2800" b="1" u="sng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г. Самара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307590" cy="39512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4451304" cy="26556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5171976" cy="29170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9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Показатели успеваемости по предметам учебного плана ОМТД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6789852"/>
              </p:ext>
            </p:extLst>
          </p:nvPr>
        </p:nvGraphicFramePr>
        <p:xfrm>
          <a:off x="457200" y="1524000"/>
          <a:ext cx="8543956" cy="50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036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Показатели успеваемости по предметам учебного плана ОИИ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0872695"/>
              </p:ext>
            </p:extLst>
          </p:nvPr>
        </p:nvGraphicFramePr>
        <p:xfrm>
          <a:off x="214282" y="1524000"/>
          <a:ext cx="878687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585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Методическая тема работы школы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124744"/>
            <a:ext cx="814390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«Создание оптимальных условий для творческого выражения личности»</a:t>
            </a:r>
          </a:p>
          <a:p>
            <a:pPr algn="ctr">
              <a:buNone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endParaRPr lang="ru-RU" sz="3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Мотивация к творческому росту и самовыражению личности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u="sng" dirty="0" smtClean="0"/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AV74WJ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179070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Показатели практических навыков учащихся ОИИ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24000"/>
          <a:ext cx="8786874" cy="511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Documents and Settings\Администратор\Рабочий стол\Смешные картинки\C-21 Hobby\C21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857232"/>
            <a:ext cx="1432197" cy="163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98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Детские конкурсы и выставки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0576827"/>
              </p:ext>
            </p:extLst>
          </p:nvPr>
        </p:nvGraphicFramePr>
        <p:xfrm>
          <a:off x="304800" y="548681"/>
          <a:ext cx="8686800" cy="60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1096"/>
                <a:gridCol w="1656184"/>
                <a:gridCol w="1527820"/>
                <a:gridCol w="2171700"/>
              </a:tblGrid>
              <a:tr h="30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конкурса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участников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Ф.И.О. руководителя</a:t>
                      </a:r>
                      <a:endParaRPr lang="ru-RU" sz="1400" dirty="0"/>
                    </a:p>
                  </a:txBody>
                  <a:tcPr/>
                </a:tc>
              </a:tr>
              <a:tr h="10660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Окружная выставка – конкурс детского творчества</a:t>
                      </a:r>
                    </a:p>
                    <a:p>
                      <a:pPr algn="ctr"/>
                      <a:r>
                        <a:rPr lang="ru-RU" sz="1600" b="1" u="sng" dirty="0" smtClean="0"/>
                        <a:t>«Волшебство </a:t>
                      </a:r>
                      <a:r>
                        <a:rPr lang="ru-RU" sz="1600" b="1" u="sng" dirty="0" err="1" smtClean="0"/>
                        <a:t>Новогодия</a:t>
                      </a:r>
                      <a:r>
                        <a:rPr lang="ru-RU" sz="1600" b="1" u="sng" dirty="0" smtClean="0"/>
                        <a:t>»</a:t>
                      </a:r>
                    </a:p>
                    <a:p>
                      <a:pPr algn="ctr"/>
                      <a:r>
                        <a:rPr lang="ru-RU" sz="1600" b="1" u="none" dirty="0" smtClean="0"/>
                        <a:t>г. Ханты-Мансийск</a:t>
                      </a:r>
                      <a:endParaRPr lang="ru-RU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Карбовская</a:t>
                      </a:r>
                      <a:r>
                        <a:rPr lang="ru-RU" sz="1600" b="1" dirty="0" smtClean="0"/>
                        <a:t> А.В.</a:t>
                      </a:r>
                    </a:p>
                    <a:p>
                      <a:pPr algn="ctr"/>
                      <a:r>
                        <a:rPr lang="ru-RU" sz="1600" b="1" dirty="0" err="1" smtClean="0"/>
                        <a:t>Мухаметьянова</a:t>
                      </a:r>
                      <a:r>
                        <a:rPr lang="ru-RU" sz="1600" b="1" dirty="0" smtClean="0"/>
                        <a:t> Р.Ф.</a:t>
                      </a:r>
                    </a:p>
                    <a:p>
                      <a:pPr algn="ctr"/>
                      <a:r>
                        <a:rPr lang="ru-RU" sz="1600" b="1" dirty="0" smtClean="0"/>
                        <a:t>Шейкина Л.Г.</a:t>
                      </a:r>
                    </a:p>
                    <a:p>
                      <a:pPr algn="ctr"/>
                      <a:r>
                        <a:rPr lang="ru-RU" sz="1600" b="1" dirty="0" smtClean="0"/>
                        <a:t>Кашина Ю.Ю.</a:t>
                      </a:r>
                    </a:p>
                  </a:txBody>
                  <a:tcPr/>
                </a:tc>
              </a:tr>
              <a:tr h="8405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Городской конкурс плакатов и рисунков</a:t>
                      </a:r>
                    </a:p>
                    <a:p>
                      <a:pPr algn="ctr"/>
                      <a:r>
                        <a:rPr lang="ru-RU" sz="1600" b="1" u="sng" dirty="0" smtClean="0"/>
                        <a:t>«Мы выбираем будущее!»</a:t>
                      </a:r>
                      <a:endParaRPr lang="ru-RU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III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место 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Шейкина Л.Г.</a:t>
                      </a:r>
                    </a:p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Карбовская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А.В.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4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Всероссийский фестиваль-конкурс </a:t>
                      </a:r>
                    </a:p>
                    <a:p>
                      <a:pPr algn="ctr"/>
                      <a:r>
                        <a:rPr lang="ru-RU" sz="1600" b="1" u="sng" dirty="0" smtClean="0"/>
                        <a:t>«Ангел Вдохновения»</a:t>
                      </a:r>
                    </a:p>
                    <a:p>
                      <a:pPr algn="ctr"/>
                      <a:r>
                        <a:rPr lang="ru-RU" sz="1600" b="1" dirty="0" smtClean="0"/>
                        <a:t>г. Санкт-Петербург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Сингизова</a:t>
                      </a:r>
                      <a:r>
                        <a:rPr lang="ru-RU" sz="1600" b="1" dirty="0" smtClean="0"/>
                        <a:t> З.М.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54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Окружная детская выставка- конкурс</a:t>
                      </a:r>
                    </a:p>
                    <a:p>
                      <a:pPr algn="ctr"/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«Подарок Деду Морозу»</a:t>
                      </a:r>
                      <a:endParaRPr lang="ru-RU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Шейкина Л.Г.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Сингизова</a:t>
                      </a:r>
                      <a:r>
                        <a:rPr lang="ru-RU" sz="1600" b="1" dirty="0" smtClean="0"/>
                        <a:t> З.М.</a:t>
                      </a:r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Кашина Ю.Ю.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Карбовская</a:t>
                      </a:r>
                      <a:r>
                        <a:rPr lang="ru-RU" sz="1600" b="1" dirty="0" smtClean="0"/>
                        <a:t> А.В.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Гудкова Н.В.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056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XVIII</a:t>
                      </a:r>
                      <a:r>
                        <a:rPr lang="ru-RU" sz="1600" b="1" u="none" baseline="0" dirty="0" smtClean="0">
                          <a:solidFill>
                            <a:schemeClr val="tx1"/>
                          </a:solidFill>
                        </a:rPr>
                        <a:t> Международная выставка-конкурс</a:t>
                      </a:r>
                    </a:p>
                    <a:p>
                      <a:pPr algn="ctr"/>
                      <a:r>
                        <a:rPr lang="ru-RU" sz="1600" b="1" u="sng" baseline="0" dirty="0" smtClean="0">
                          <a:solidFill>
                            <a:schemeClr val="tx1"/>
                          </a:solidFill>
                        </a:rPr>
                        <a:t> «Рождественская – 2012»</a:t>
                      </a:r>
                    </a:p>
                    <a:p>
                      <a:pPr algn="ctr"/>
                      <a:r>
                        <a:rPr lang="ru-RU" sz="1600" b="1" u="none" baseline="0" dirty="0" smtClean="0">
                          <a:solidFill>
                            <a:schemeClr val="tx1"/>
                          </a:solidFill>
                        </a:rPr>
                        <a:t>Г. Тобольск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Шейкина Л.Г.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Сингизова</a:t>
                      </a:r>
                      <a:r>
                        <a:rPr lang="ru-RU" sz="1600" b="1" dirty="0" smtClean="0"/>
                        <a:t> З.М.</a:t>
                      </a:r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Кашина Ю.Ю.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Карбовская</a:t>
                      </a:r>
                      <a:r>
                        <a:rPr lang="ru-RU" sz="1600" b="1" dirty="0" smtClean="0"/>
                        <a:t> А.В.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48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w-year-toys-3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2867"/>
            <a:ext cx="2953511" cy="22151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Блок-схема: внутренняя память 3"/>
          <p:cNvSpPr/>
          <p:nvPr/>
        </p:nvSpPr>
        <p:spPr>
          <a:xfrm>
            <a:off x="251520" y="836712"/>
            <a:ext cx="8392446" cy="5544616"/>
          </a:xfrm>
          <a:prstGeom prst="flowChartInternalStorage">
            <a:avLst/>
          </a:prstGeom>
          <a:noFill/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Курсы повышения квалификации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60851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err="1" smtClean="0">
                <a:solidFill>
                  <a:srgbClr val="770F63"/>
                </a:solidFill>
              </a:rPr>
              <a:t>Новосад</a:t>
            </a:r>
            <a:r>
              <a:rPr lang="ru-RU" b="1" u="sng" dirty="0" smtClean="0">
                <a:solidFill>
                  <a:srgbClr val="770F63"/>
                </a:solidFill>
              </a:rPr>
              <a:t> Е.Г.</a:t>
            </a:r>
            <a:endParaRPr lang="ru-RU" b="1" dirty="0" smtClean="0">
              <a:solidFill>
                <a:srgbClr val="770F63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66"/>
                </a:solidFill>
              </a:rPr>
              <a:t>«Государственно-общественное управление»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г. Ханты-Мансийск</a:t>
            </a:r>
          </a:p>
          <a:p>
            <a:pPr algn="ctr">
              <a:buNone/>
            </a:pPr>
            <a:r>
              <a:rPr lang="ru-RU" b="1" u="sng" dirty="0" err="1" smtClean="0">
                <a:solidFill>
                  <a:srgbClr val="770F63"/>
                </a:solidFill>
              </a:rPr>
              <a:t>Москатова</a:t>
            </a:r>
            <a:r>
              <a:rPr lang="ru-RU" b="1" u="sng" dirty="0" smtClean="0">
                <a:solidFill>
                  <a:srgbClr val="770F63"/>
                </a:solidFill>
              </a:rPr>
              <a:t> Г.Г.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66"/>
                </a:solidFill>
              </a:rPr>
              <a:t>«Проблемно-модульное обучение сольфеджио»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г. </a:t>
            </a:r>
            <a:r>
              <a:rPr lang="ru-RU" sz="2400" b="1" dirty="0" smtClean="0">
                <a:solidFill>
                  <a:srgbClr val="002060"/>
                </a:solidFill>
              </a:rPr>
              <a:t>Тюмень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8258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5824544"/>
              </p:ext>
            </p:extLst>
          </p:nvPr>
        </p:nvGraphicFramePr>
        <p:xfrm>
          <a:off x="467544" y="548680"/>
          <a:ext cx="5400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76256" y="1412776"/>
            <a:ext cx="2076480" cy="5257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1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new-year-toys-3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0824"/>
            <a:ext cx="2415708" cy="25217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Блок-схема: документ 3"/>
          <p:cNvSpPr/>
          <p:nvPr/>
        </p:nvSpPr>
        <p:spPr>
          <a:xfrm>
            <a:off x="5940152" y="2492896"/>
            <a:ext cx="2520280" cy="3456384"/>
          </a:xfrm>
          <a:prstGeom prst="flowChartDocumen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Зинченко Э.М.</a:t>
            </a:r>
          </a:p>
          <a:p>
            <a:pPr algn="ctr"/>
            <a:r>
              <a:rPr lang="ru-RU" b="1" dirty="0" smtClean="0"/>
              <a:t>Аникеева Т.Н.</a:t>
            </a:r>
          </a:p>
          <a:p>
            <a:pPr algn="ctr"/>
            <a:r>
              <a:rPr lang="ru-RU" b="1" dirty="0" smtClean="0"/>
              <a:t>Бибикова Л.Н.</a:t>
            </a:r>
          </a:p>
          <a:p>
            <a:pPr algn="ctr"/>
            <a:r>
              <a:rPr lang="ru-RU" b="1" dirty="0" smtClean="0"/>
              <a:t>Гудкова Н.В.</a:t>
            </a:r>
          </a:p>
          <a:p>
            <a:pPr algn="ctr"/>
            <a:r>
              <a:rPr lang="ru-RU" b="1" dirty="0" smtClean="0"/>
              <a:t>Иванова Т.В.</a:t>
            </a:r>
          </a:p>
          <a:p>
            <a:pPr algn="ctr"/>
            <a:r>
              <a:rPr lang="ru-RU" b="1" dirty="0" smtClean="0"/>
              <a:t>Мальцева Т.Г.</a:t>
            </a:r>
          </a:p>
          <a:p>
            <a:pPr algn="ctr"/>
            <a:r>
              <a:rPr lang="ru-RU" b="1" dirty="0" err="1" smtClean="0"/>
              <a:t>Перевалова</a:t>
            </a:r>
            <a:r>
              <a:rPr lang="ru-RU" b="1" dirty="0" smtClean="0"/>
              <a:t> Е.А.</a:t>
            </a:r>
          </a:p>
          <a:p>
            <a:pPr algn="ctr"/>
            <a:r>
              <a:rPr lang="ru-RU" b="1" dirty="0" smtClean="0"/>
              <a:t>Сандо Е.И.</a:t>
            </a:r>
          </a:p>
          <a:p>
            <a:pPr algn="ctr"/>
            <a:r>
              <a:rPr lang="ru-RU" b="1" dirty="0" err="1" smtClean="0"/>
              <a:t>Чвайда</a:t>
            </a:r>
            <a:r>
              <a:rPr lang="ru-RU" b="1" dirty="0" smtClean="0"/>
              <a:t> Н.А.</a:t>
            </a:r>
          </a:p>
          <a:p>
            <a:pPr algn="ctr"/>
            <a:r>
              <a:rPr lang="ru-RU" b="1" dirty="0" smtClean="0"/>
              <a:t>Помаранская В.А.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60504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Методическая работа на отделах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Зинченко Э.М.</a:t>
            </a:r>
          </a:p>
          <a:p>
            <a:pPr lvl="0" algn="ctr"/>
            <a:r>
              <a:rPr lang="ru-RU" sz="2000" b="1" dirty="0" smtClean="0"/>
              <a:t>«Развитие ассоциативно-образного мышления как фактора, мотивирующего ребёнка к обучению в музыкальной школе»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Устименко Л.И.</a:t>
            </a:r>
          </a:p>
          <a:p>
            <a:pPr lvl="0" algn="ctr"/>
            <a:r>
              <a:rPr lang="ru-RU" sz="2000" b="1" dirty="0" smtClean="0"/>
              <a:t>«Учёт индивидуально-психологических особенностей при обучении игре на музыкальном инструменте»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Мещерякова М.Н.</a:t>
            </a:r>
          </a:p>
          <a:p>
            <a:pPr lvl="0" algn="ctr"/>
            <a:r>
              <a:rPr lang="ru-RU" sz="2000" b="1" dirty="0" smtClean="0"/>
              <a:t>«Развитие ассоциативно-образного мышления, фантазии и воображения учащихся»</a:t>
            </a:r>
          </a:p>
          <a:p>
            <a:pPr lvl="0" algn="ctr"/>
            <a:r>
              <a:rPr lang="ru-RU" sz="2400" b="1" dirty="0" err="1" smtClean="0">
                <a:solidFill>
                  <a:srgbClr val="0070C0"/>
                </a:solidFill>
              </a:rPr>
              <a:t>Лубащева</a:t>
            </a:r>
            <a:r>
              <a:rPr lang="ru-RU" sz="2400" b="1" dirty="0" smtClean="0">
                <a:solidFill>
                  <a:srgbClr val="0070C0"/>
                </a:solidFill>
              </a:rPr>
              <a:t> Т.П.</a:t>
            </a:r>
          </a:p>
          <a:p>
            <a:pPr lvl="0" algn="ctr"/>
            <a:r>
              <a:rPr lang="ru-RU" sz="2000" b="1" dirty="0" smtClean="0"/>
              <a:t>«Организация творческого процесса на уроках специальности»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Кашина Ю.Ю.</a:t>
            </a:r>
          </a:p>
          <a:p>
            <a:pPr lvl="0" algn="ctr"/>
            <a:r>
              <a:rPr lang="ru-RU" sz="2000" b="1" dirty="0" smtClean="0"/>
              <a:t>«Декоративный натюрморт»</a:t>
            </a:r>
          </a:p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Калинина Е.В.</a:t>
            </a:r>
          </a:p>
          <a:p>
            <a:pPr lvl="0" algn="ctr"/>
            <a:r>
              <a:rPr lang="ru-RU" sz="2000" b="1" dirty="0" smtClean="0"/>
              <a:t>«Развитие технических навыков в классе домры»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711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Открытые уроки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060" y="836712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Миргалимова Р.Ф.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«Работа над звуком»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Мартынова А.В.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«Работа над музыкальным произведением»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Мастер-класс</a:t>
            </a:r>
          </a:p>
          <a:p>
            <a:pPr algn="ctr"/>
            <a:r>
              <a:rPr lang="ru-RU" sz="2800" b="1" u="sng" dirty="0" err="1" smtClean="0">
                <a:solidFill>
                  <a:srgbClr val="002060"/>
                </a:solidFill>
              </a:rPr>
              <a:t>Карбовская</a:t>
            </a:r>
            <a:r>
              <a:rPr lang="ru-RU" sz="2800" b="1" u="sng" dirty="0" smtClean="0">
                <a:solidFill>
                  <a:srgbClr val="002060"/>
                </a:solidFill>
              </a:rPr>
              <a:t> А.В.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«Рельеф из солёного теста»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Круглые столы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ОИИ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«Итоги 2 четверти»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ОМТД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«Органическая связь хорового и сольного пения»</a:t>
            </a:r>
          </a:p>
          <a:p>
            <a:endParaRPr lang="ru-RU" dirty="0"/>
          </a:p>
        </p:txBody>
      </p:sp>
      <p:pic>
        <p:nvPicPr>
          <p:cNvPr id="4" name="Рисунок 3" descr="new-year-toys-3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37653"/>
            <a:ext cx="2953511" cy="22151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99729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Городской конкурс молодых специалистов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«Педагогический дебют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23763"/>
            <a:ext cx="4608512" cy="34563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4165699"/>
            <a:ext cx="3312368" cy="24842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6" y="1383330"/>
            <a:ext cx="2549768" cy="35372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905">
            <a:off x="6943183" y="4137440"/>
            <a:ext cx="1512464" cy="244438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67944" y="2090465"/>
            <a:ext cx="128496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III</a:t>
            </a:r>
            <a:r>
              <a:rPr lang="ru-RU" sz="2400" b="1" dirty="0" smtClean="0">
                <a:solidFill>
                  <a:srgbClr val="FFFF00"/>
                </a:solidFill>
              </a:rPr>
              <a:t> место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090465"/>
            <a:ext cx="128496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III</a:t>
            </a:r>
            <a:r>
              <a:rPr lang="ru-RU" sz="2400" b="1" dirty="0" smtClean="0">
                <a:solidFill>
                  <a:srgbClr val="FFFF00"/>
                </a:solidFill>
              </a:rPr>
              <a:t> место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2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Городской фотоконкурс </a:t>
            </a:r>
            <a:r>
              <a:rPr lang="ru-RU" b="1" u="sng" dirty="0" smtClean="0">
                <a:solidFill>
                  <a:srgbClr val="FF0000"/>
                </a:solidFill>
              </a:rPr>
              <a:t>«Наши дети»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Сингизова</a:t>
            </a:r>
            <a:r>
              <a:rPr lang="ru-RU" b="1" dirty="0" smtClean="0">
                <a:solidFill>
                  <a:srgbClr val="002060"/>
                </a:solidFill>
              </a:rPr>
              <a:t> З.М.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Карбовская</a:t>
            </a:r>
            <a:r>
              <a:rPr lang="ru-RU" b="1" dirty="0" smtClean="0">
                <a:solidFill>
                  <a:srgbClr val="002060"/>
                </a:solidFill>
              </a:rPr>
              <a:t> А.В.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Окружной конкурс </a:t>
            </a:r>
            <a:r>
              <a:rPr lang="ru-RU" b="1" u="sng" dirty="0" smtClean="0">
                <a:solidFill>
                  <a:srgbClr val="FF0000"/>
                </a:solidFill>
              </a:rPr>
              <a:t>«Сувенир – визитная карточка округа»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Сингизова</a:t>
            </a:r>
            <a:r>
              <a:rPr lang="ru-RU" b="1" dirty="0">
                <a:solidFill>
                  <a:srgbClr val="002060"/>
                </a:solidFill>
              </a:rPr>
              <a:t> З.М.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Карбовская</a:t>
            </a:r>
            <a:r>
              <a:rPr lang="ru-RU" b="1" dirty="0">
                <a:solidFill>
                  <a:srgbClr val="002060"/>
                </a:solidFill>
              </a:rPr>
              <a:t> А.В.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Новосад</a:t>
            </a:r>
            <a:r>
              <a:rPr lang="ru-RU" b="1" dirty="0" smtClean="0">
                <a:solidFill>
                  <a:srgbClr val="002060"/>
                </a:solidFill>
              </a:rPr>
              <a:t> Е.Г.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Мухаметьянова</a:t>
            </a:r>
            <a:r>
              <a:rPr lang="ru-RU" b="1" dirty="0" smtClean="0">
                <a:solidFill>
                  <a:srgbClr val="002060"/>
                </a:solidFill>
              </a:rPr>
              <a:t> Р.Ф.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Гудкова Н.В.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2915816" cy="19835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751">
            <a:off x="402434" y="2442272"/>
            <a:ext cx="2797271" cy="209795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8382">
            <a:off x="2411760" y="4149080"/>
            <a:ext cx="2339752" cy="15598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473">
            <a:off x="631296" y="4788647"/>
            <a:ext cx="2136551" cy="16024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021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315" y="2967335"/>
            <a:ext cx="276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Релакс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188640"/>
            <a:ext cx="1143008" cy="619268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Задачи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282" y="2143116"/>
            <a:ext cx="3786214" cy="128588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 algn="ctr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преподавателей через различные формы повышения квалификации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14282" y="214290"/>
            <a:ext cx="3820984" cy="163281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профессионализма преподавателей через различные формы повышения квалификации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148064" y="188640"/>
            <a:ext cx="3816424" cy="252028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современных информационных технологий,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методов обучения, новых технологий и методик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процесс обучения и воспитания учащихся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51520" y="5000636"/>
            <a:ext cx="3748976" cy="145270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Активизирование участия преподавателей школы  в профессиональных конкурсах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214942" y="5286388"/>
            <a:ext cx="3744416" cy="116865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атмосферы саморазвития  и творчества преподавателей и учащихся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220072" y="2852936"/>
            <a:ext cx="3744416" cy="115212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поддержка и позиционирование талантливых детей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14942" y="4214818"/>
            <a:ext cx="3714776" cy="86409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общественных форм управления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14282" y="3786190"/>
            <a:ext cx="3786214" cy="100811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разноуровневой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связи </a:t>
            </a:r>
          </a:p>
          <a:p>
            <a:pPr lvl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социумом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Преподавательский состав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33659243"/>
              </p:ext>
            </p:extLst>
          </p:nvPr>
        </p:nvGraphicFramePr>
        <p:xfrm>
          <a:off x="1285852" y="857232"/>
          <a:ext cx="650085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6150186"/>
              </p:ext>
            </p:extLst>
          </p:nvPr>
        </p:nvGraphicFramePr>
        <p:xfrm>
          <a:off x="4500562" y="3643314"/>
          <a:ext cx="4419600" cy="300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2758511"/>
              </p:ext>
            </p:extLst>
          </p:nvPr>
        </p:nvGraphicFramePr>
        <p:xfrm>
          <a:off x="0" y="3643314"/>
          <a:ext cx="4643438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Аттестация – 2011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21663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new-year-toys-39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374993"/>
            <a:ext cx="4644009" cy="34830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Стрелка вниз 5"/>
          <p:cNvSpPr/>
          <p:nvPr/>
        </p:nvSpPr>
        <p:spPr>
          <a:xfrm rot="10800000">
            <a:off x="2915816" y="4221088"/>
            <a:ext cx="1460702" cy="217246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57077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Контингент учащихся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7091547"/>
              </p:ext>
            </p:extLst>
          </p:nvPr>
        </p:nvGraphicFramePr>
        <p:xfrm>
          <a:off x="142844" y="1524000"/>
          <a:ext cx="8786874" cy="50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Показатели успеваемости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 школе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025159"/>
              </p:ext>
            </p:extLst>
          </p:nvPr>
        </p:nvGraphicFramePr>
        <p:xfrm>
          <a:off x="467544" y="1412776"/>
          <a:ext cx="8472518" cy="511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new-year-toys-3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489" y="4221088"/>
            <a:ext cx="2953511" cy="22151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103513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Показатели успеваемости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отделам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2746129"/>
              </p:ext>
            </p:extLst>
          </p:nvPr>
        </p:nvGraphicFramePr>
        <p:xfrm>
          <a:off x="457200" y="1524000"/>
          <a:ext cx="8229600" cy="497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605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152400"/>
            <a:ext cx="3672408" cy="1219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Успеваемость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7215882"/>
              </p:ext>
            </p:extLst>
          </p:nvPr>
        </p:nvGraphicFramePr>
        <p:xfrm>
          <a:off x="251520" y="548680"/>
          <a:ext cx="889248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несколько документов 8"/>
          <p:cNvSpPr/>
          <p:nvPr/>
        </p:nvSpPr>
        <p:spPr>
          <a:xfrm>
            <a:off x="395536" y="0"/>
            <a:ext cx="4680520" cy="6858000"/>
          </a:xfrm>
          <a:prstGeom prst="flowChartMultidocumen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Карбовская</a:t>
            </a:r>
            <a:r>
              <a:rPr lang="ru-RU" sz="2800" b="1" dirty="0" smtClean="0">
                <a:solidFill>
                  <a:srgbClr val="002060"/>
                </a:solidFill>
              </a:rPr>
              <a:t> А.В. – 8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Шейкина Л.Г. – 7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Зинченко Э.М. - 6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Сингизова</a:t>
            </a:r>
            <a:r>
              <a:rPr lang="ru-RU" sz="2800" b="1" dirty="0" smtClean="0">
                <a:solidFill>
                  <a:srgbClr val="002060"/>
                </a:solidFill>
              </a:rPr>
              <a:t> З.М. – 6</a:t>
            </a: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Мухаметьянова</a:t>
            </a:r>
            <a:r>
              <a:rPr lang="ru-RU" sz="2800" b="1" dirty="0" smtClean="0">
                <a:solidFill>
                  <a:srgbClr val="002060"/>
                </a:solidFill>
              </a:rPr>
              <a:t> Р.Ф.- 5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Смирнова В.М. – 5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Мальцева Т.Г. – 4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Мещерякова М.Н. – 4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Кашина Ю.Ю.– 3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Аникеева Т.Н.– 3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Хайдаршина Е.Г. – 3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Мальцева Т.Г.- 3</a:t>
            </a:r>
          </a:p>
        </p:txBody>
      </p:sp>
    </p:spTree>
    <p:extLst>
      <p:ext uri="{BB962C8B-B14F-4D97-AF65-F5344CB8AC3E}">
        <p14:creationId xmlns="" xmlns:p14="http://schemas.microsoft.com/office/powerpoint/2010/main" val="32552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1444</TotalTime>
  <Words>958</Words>
  <Application>Microsoft Office PowerPoint</Application>
  <PresentationFormat>Экран (4:3)</PresentationFormat>
  <Paragraphs>311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CSC</vt:lpstr>
      <vt:lpstr>Анализ работы  Детской школы искусств  за II четверть  2011-2012 учебного года</vt:lpstr>
      <vt:lpstr>Методическая тема работы школы</vt:lpstr>
      <vt:lpstr>Задачи</vt:lpstr>
      <vt:lpstr>Преподавательский состав</vt:lpstr>
      <vt:lpstr>Аттестация – 2011</vt:lpstr>
      <vt:lpstr>Контингент учащихся</vt:lpstr>
      <vt:lpstr>Показатели успеваемости  по школе</vt:lpstr>
      <vt:lpstr>Показатели успеваемости  по отделам</vt:lpstr>
      <vt:lpstr>Успеваемость</vt:lpstr>
      <vt:lpstr>Отличники выпускного класса</vt:lpstr>
      <vt:lpstr>Неуспевающие учащиеся</vt:lpstr>
      <vt:lpstr>Показатели успеваемости  по предметам учебного плана</vt:lpstr>
      <vt:lpstr>Показатели развития исполнительских навыков учащихся</vt:lpstr>
      <vt:lpstr>Слайд 14</vt:lpstr>
      <vt:lpstr>Слайд 15</vt:lpstr>
      <vt:lpstr>III открытый региональный фестиваль – конкурс «Юганский джаз» г. Нефтеюганск</vt:lpstr>
      <vt:lpstr>II Международный конкурс-фестиваль  «Волна успеха» г. Самара</vt:lpstr>
      <vt:lpstr>Показатели успеваемости по предметам учебного плана ОМТД</vt:lpstr>
      <vt:lpstr>Показатели успеваемости по предметам учебного плана ОИИ</vt:lpstr>
      <vt:lpstr>Показатели практических навыков учащихся ОИИ</vt:lpstr>
      <vt:lpstr>Детские конкурсы и выставки</vt:lpstr>
      <vt:lpstr>Курсы повышения квалификации</vt:lpstr>
      <vt:lpstr>Слайд 23</vt:lpstr>
      <vt:lpstr>Методическая работа на отделах</vt:lpstr>
      <vt:lpstr>Открытые уроки</vt:lpstr>
      <vt:lpstr>Городской конкурс молодых специалистов  «Педагогический дебют»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 Детской школы искусств  за II четверть  2011-2012 учебного года</dc:title>
  <dc:creator>Администрация</dc:creator>
  <cp:lastModifiedBy>Светлана</cp:lastModifiedBy>
  <cp:revision>44</cp:revision>
  <dcterms:created xsi:type="dcterms:W3CDTF">2011-12-02T07:11:20Z</dcterms:created>
  <dcterms:modified xsi:type="dcterms:W3CDTF">2012-01-16T18:08:42Z</dcterms:modified>
</cp:coreProperties>
</file>