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71" r:id="rId5"/>
    <p:sldId id="272" r:id="rId6"/>
    <p:sldId id="273" r:id="rId7"/>
    <p:sldId id="274" r:id="rId8"/>
    <p:sldId id="268" r:id="rId9"/>
    <p:sldId id="275" r:id="rId10"/>
    <p:sldId id="269" r:id="rId11"/>
    <p:sldId id="277" r:id="rId12"/>
    <p:sldId id="270" r:id="rId13"/>
    <p:sldId id="278" r:id="rId14"/>
    <p:sldId id="27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finnougoria.ru/photo/angel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www.rukukla.ru/file/0001/250/5959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hyperlink" Target="http://www.rukukla.ru/file/0001/250/5953.jpg" TargetMode="Externa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kukla.ru/file/0001/250/5955.jpg" TargetMode="External"/><Relationship Id="rId11" Type="http://schemas.openxmlformats.org/officeDocument/2006/relationships/hyperlink" Target="http://www.rukukla.ru/file/0001/250/5958.jpg" TargetMode="External"/><Relationship Id="rId5" Type="http://schemas.openxmlformats.org/officeDocument/2006/relationships/image" Target="../media/image39.jpeg"/><Relationship Id="rId15" Type="http://schemas.openxmlformats.org/officeDocument/2006/relationships/hyperlink" Target="http://www.rukukla.ru/file/0001/250/5960.jpg" TargetMode="External"/><Relationship Id="rId10" Type="http://schemas.openxmlformats.org/officeDocument/2006/relationships/image" Target="../media/image42.jpeg"/><Relationship Id="rId4" Type="http://schemas.openxmlformats.org/officeDocument/2006/relationships/hyperlink" Target="http://www.rukukla.ru/file/0001/250/5954.jpg" TargetMode="External"/><Relationship Id="rId9" Type="http://schemas.openxmlformats.org/officeDocument/2006/relationships/hyperlink" Target="http://www.rukukla.ru/file/0001/250/5957.jpg" TargetMode="External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jpegshare.net/images/0c/24/0c24459ed8d82ef1252e567eb0149c9d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il.ru/mail/tanyshansk/602/607.html" TargetMode="External"/><Relationship Id="rId2" Type="http://schemas.openxmlformats.org/officeDocument/2006/relationships/hyperlink" Target="http://www.rukukla.ru/article/trya/kolad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bscribe.ru/group/uchimsya-delat-vse-sami/1188835/" TargetMode="External"/><Relationship Id="rId5" Type="http://schemas.openxmlformats.org/officeDocument/2006/relationships/hyperlink" Target="http://www.rukukla.ru/article/change/Christmas_angel" TargetMode="External"/><Relationship Id="rId4" Type="http://schemas.openxmlformats.org/officeDocument/2006/relationships/hyperlink" Target="http://www.winalite.cc/kak-sdelat-kuklu-spiridona-solncevorota-obereg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nougoria.ru/photo/angel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g-fotki.yandex.ru/get/5406/pinigina.1c/0_62912_8c87402e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topisi.ru/index.php/%D0%A4%D0%B0%D0%B9%D0%BB:DSCN0260kykla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jpegshare.net/images/0c/24/0c24459ed8d82ef1252e567eb0149c9d.jpg" TargetMode="External"/><Relationship Id="rId4" Type="http://schemas.openxmlformats.org/officeDocument/2006/relationships/hyperlink" Target="http://www.krupenichka.ru/images/dolls/kolyada.jpg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5406/pinigina.1c/0_62912_8c87402e_X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etopisi.ru/index.php/%D0%A4%D0%B0%D0%B9%D0%BB:DSCN0260kykl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7.jpeg"/><Relationship Id="rId4" Type="http://schemas.openxmlformats.org/officeDocument/2006/relationships/hyperlink" Target="http://www.krupenichka.ru/images/dolls/kolyad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foto.mail.ru/mail/tanyshansk/602" TargetMode="Externa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Русская народная кукла: обычаи и традиции</a:t>
            </a:r>
            <a:endParaRPr lang="ru-RU" sz="5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лера\МОСКВА\ГОУ СОШ 367\ВОЛШЕБНЫЙ МИР\МАСТЕР-КЛАСС по КУКЛАМ\Куклы мои\SDC19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3080147" cy="410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лера\МОСКВА\ГОУ СОШ 367\ВОЛШЕБНЫЙ МИР\МАСТЕР-КЛАСС по КУКЛАМ\занятие 1\фото кукол\SDC19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7760">
            <a:off x="5924782" y="2411896"/>
            <a:ext cx="2301720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51920" y="587727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Листвак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В.Е., педагог дополнительного образования ГБОУ СОШНО №367 г.Москва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844824"/>
            <a:ext cx="16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Часть 4. Зима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 из 666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96752"/>
            <a:ext cx="341534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11960" y="980728"/>
            <a:ext cx="453650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Традиционно эта кукла делалась из тонкой белой натуральной ткани. Ткань нужно брать обязательно светлых оттенков Ангела делают из квадратного лоскута ткани. Кукла изготавливается без ножниц и иголки. Лоскут ткани  отрывается от большого куска , при этом с краю получается ровная бахрома, так напоминающая перышки. Замечательна эта кукла простотой, быстротой, она достаточно нарядна и празднична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ождественский ангел голова формируется из двух сложенных вместе квадратов ткан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836712"/>
            <a:ext cx="1832344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2653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Кукла Ангел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5604" name="Picture 4" descr="Рождественский ангел распрямляем следим за тем чтобы все уголки были одинаковым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836712"/>
            <a:ext cx="1800200" cy="1408158"/>
          </a:xfrm>
          <a:prstGeom prst="rect">
            <a:avLst/>
          </a:prstGeom>
          <a:noFill/>
        </p:spPr>
      </p:pic>
      <p:pic>
        <p:nvPicPr>
          <p:cNvPr id="25606" name="Picture 6" descr="Рождественский ангел разделяем слои формируем ручки из нижнего квадрат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836712"/>
            <a:ext cx="1800200" cy="14081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2768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Голова формируется из двух сложенных вместе квадратов ткани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Распределить все уголки: они должны были одинаковыми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Разделить слои и сформировать ручки из нижнего квадрата, из верхнего - крылья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://www.rukukla.ru/file/0001/250/59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248" y="836712"/>
            <a:ext cx="1829081" cy="136815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501317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Вставить небольшой столбик и сформировать тельце, привязав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 нему свободные концы квадратов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Из двух прямоугольников, сложив их вместе, сформировать юбочку, крепко привязав к столбику. Запах сзади.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Из блестящей полоски сделать поясок и крестик на груди и спине. Головку тоже перевязать - получаем что-то вроде нимба.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10" descr="Рождественский ангел вставляем небольшой столбик формируем тельце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560" y="3573016"/>
            <a:ext cx="1814507" cy="1354833"/>
          </a:xfrm>
          <a:prstGeom prst="rect">
            <a:avLst/>
          </a:prstGeom>
          <a:noFill/>
        </p:spPr>
      </p:pic>
      <p:pic>
        <p:nvPicPr>
          <p:cNvPr id="25612" name="Picture 12" descr="Рождественский ангел привязав нему свободные концы квадратов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43808" y="3573016"/>
            <a:ext cx="1832345" cy="1368152"/>
          </a:xfrm>
          <a:prstGeom prst="rect">
            <a:avLst/>
          </a:prstGeom>
          <a:noFill/>
        </p:spPr>
      </p:pic>
      <p:pic>
        <p:nvPicPr>
          <p:cNvPr id="25614" name="Picture 14" descr="Рождественский ангел из двух прямоугольников сложив их вместе формируем юбочку крепко привязав столбику Запах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76056" y="3501008"/>
            <a:ext cx="1832346" cy="1368152"/>
          </a:xfrm>
          <a:prstGeom prst="rect">
            <a:avLst/>
          </a:prstGeom>
          <a:noFill/>
        </p:spPr>
      </p:pic>
      <p:pic>
        <p:nvPicPr>
          <p:cNvPr id="25616" name="Picture 16" descr="Рождественский ангел из блестящей полоски делаем поясок крестик на груди спине Головку тоже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3284984"/>
            <a:ext cx="1512168" cy="20252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Картинка 2 из 49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296718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63888" y="188640"/>
            <a:ext cx="529208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кукла добрых вестей. Родина этой куклы - Валдай. Оттуда пошли валдайские колокольчики. Звон колокола оберегал людей от чумы и других страшных болезней. Колокольчик звенел под дугой на всех праздничных тройках. Колокольчик имеет куполообразную форму, а сверху напоминает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солнышко.У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куколки три юбки. У человека тоже три царства. Медное, серебряное, золотое. И счастье складывается тоже из трех частей. Если телу хорошо, душе радостно, дух спокоен, то человек вполне счастлив.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куколка - веселая, задорная, приносит в дом радость и веселье. Это оберег хорошего настроения.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куколка веселая, задорная, приносит в дом радость и веселье. Оберег хорошего настроения. Даря Колокольчик, человек желает своему другу получать только хорошие известия и поддерживает в нем радостное и веселое настроение.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807/pinigina.1e/0_66aaa_b2be21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1929272" cy="1440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70892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Вырезать круги из подходящих по цвету ткани.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32656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работы необходимо: 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1.Разная ткань диаметром 24, 19, 16 см.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2.Квадрат белой ткани для лица 20х20 см.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для головы, колокольчик, нитки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3657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Кукла Колокольчик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6628" name="Picture 4" descr="http://img-fotki.yandex.ru/get/5601/pinigina.1e/0_66aab_51e83b10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700808"/>
            <a:ext cx="1772504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31840" y="357301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К колокольчику привязать нитку и привязать его к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синтепону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поместить в центр большого круга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img-fotki.yandex.ru/get/4512/pinigina.1e/0_66aaf_f3427d3b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77072"/>
            <a:ext cx="1728192" cy="18072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95736" y="443711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Обвязать. Центр не должен не сместиться и края юбки должны быть  ровными.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4" name="Picture 10" descr="http://img-fotki.yandex.ru/get/4402/pinigina.1e/0_66ab1_42ae137f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4293096"/>
            <a:ext cx="1530669" cy="16561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47864" y="594928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Надеть и закрепить второй  и третий лоскут  ткани.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5300/pinigina.1e/0_66ab2_94cd151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2333735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62068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Белый лоскут для лица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скложить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противоположными углами к центру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img-fotki.yandex.ru/get/6000/pinigina.1e/0_66ab3_17eface8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556792"/>
            <a:ext cx="2304256" cy="1275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13285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Примерить сложенный лоскут к голове так, чтобы ниже шеи оставалось не менее 1 см подгиба.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img-fotki.yandex.ru/get/5301/pinigina.1e/0_66ab4_312c9e07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852936"/>
            <a:ext cx="2304256" cy="15121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335699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При необходимости  отрегулировать и закрепить на шее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8" descr="http://img-fotki.yandex.ru/get/5901/pinigina.1e/0_66ab5_75a607f3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509120"/>
            <a:ext cx="1584176" cy="15715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6237312"/>
            <a:ext cx="2154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Оформляем руки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8" name="Picture 10" descr="http://img-fotki.yandex.ru/get/4701/pinigina.1e/0_66ab6_1ecce5b0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3861048"/>
            <a:ext cx="1779973" cy="1584176"/>
          </a:xfrm>
          <a:prstGeom prst="rect">
            <a:avLst/>
          </a:prstGeom>
          <a:noFill/>
        </p:spPr>
      </p:pic>
      <p:pic>
        <p:nvPicPr>
          <p:cNvPr id="27660" name="Picture 12" descr="http://img-fotki.yandex.ru/get/5207/pinigina.1e/0_66aac_bb3d0444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3861048"/>
            <a:ext cx="1774987" cy="1584176"/>
          </a:xfrm>
          <a:prstGeom prst="rect">
            <a:avLst/>
          </a:prstGeom>
          <a:noFill/>
        </p:spPr>
      </p:pic>
      <p:pic>
        <p:nvPicPr>
          <p:cNvPr id="27664" name="Picture 16" descr="http://img-fotki.yandex.ru/get/5900/pinigina.1e/0_66aae_53899b32_X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080" y="3861048"/>
            <a:ext cx="1617357" cy="15841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5661248"/>
            <a:ext cx="4773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9.Повязываем косынку одним из способов или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надеть повойник и привязать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теьсму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6490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http://www.rukukla.ru/article/trya/kolada.htm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http://foto.mail.ru/mail/tanyshansk/602/607.html#614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http://www.winalite.cc/kak-sdelat-kuklu-spiridona-solncevorota-obereg.html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http://www.rukukla.ru/article/change/Christmas_angel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http://subscribe.ru/group/uchimsya-delat-vse-sami/1188835/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Картинка 1 из 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628800"/>
            <a:ext cx="3312368" cy="458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059832" y="404664"/>
            <a:ext cx="2829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Зимние куклы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Спиридон-солнцеворот ,Коляда, Ангел, Колокольчик…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1510" name="Picture 6" descr="Коляда">
            <a:hlinkClick r:id="rId4" tooltip="Коляда :: Коляда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1628800"/>
            <a:ext cx="3312368" cy="455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DSCN0260kykl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1628800"/>
            <a:ext cx="4328209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Картинка 2 из 6666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1628800"/>
            <a:ext cx="428591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6" name="Picture 12" descr="Картинка 2 из 490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67744" y="1628800"/>
            <a:ext cx="4320480" cy="461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а 1 из 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980728"/>
            <a:ext cx="3312368" cy="458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88024" y="229870"/>
            <a:ext cx="413995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Спиридон-солнцеворот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Эту лыковую куклу изготавливали, чтобы вызвать в жизни желаемые перемены. Спиридон поворотом колеса может полностью изменить Вашу жизнь, направив ее в нужную сторону. Праздник Спиридона - это праздник зимнего (22.12) и летнего (22.06) солнцестояния, праздник нарождающегося или уходящего солнца. Он проходил с участием в обрядах этой куклы.  В конце праздника куколку сжигали без одежды, одежду прибирали для следующей куколки. Сжигали со старьем, имеющим круглую форму, будто куколка должна была забрать все старое и негодное от людей и высвободить силы для новой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изготовления куколки  потребуются: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1) Белая ткань размером примерно 15х25 см.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Непрозрачная тесьма - чёрная, синяя, коричневая, серая или другого брючного цвета 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3) Мулине, плотные нитки или нетолстая пряжа цвета волос: жёлтая, серая, чёрная, коричневая ….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4) Мулине, плотные нитки или нетолстая пряжа цвета солнца: жёлтая, оранжевая или красная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5) Небольшие лоскутки однотонной ткани для рубашки и картуза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6) Пластиковое кольцо от бутылки или другое небольшое колечко диаметром примерно 2 см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7) Тонкая ленточка или пряжа для подвешивания куколки и для внешнего обвязывания картуза</a:t>
            </a: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8) Кусочек ватки или </a:t>
            </a:r>
            <a:r>
              <a:rPr lang="ru-RU" sz="1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endParaRPr lang="ru-RU" sz="1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9) Красная нить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8640"/>
            <a:ext cx="378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Спиридон-солнцеворот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http://www.winalite.cc/photo1/0-spiridon_02_-golo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84984"/>
            <a:ext cx="2304255" cy="173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335699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 кусочка ваты сформировать  голову и завязать в белую ткань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winalite.cc/photo1/0-spiridon_05_verhnyaya-cha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3789040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013176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Сформировать ручки и талию колесом Велеса: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1) сзади вокруг шеи и спереди наискосок вниз, 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сзади вокруг пояса, и опять спереди наискосок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вверх,т.о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сзади на спине нет крестовых линий.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Колец Велеса должно быть нечетное число.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inalite.cc/photo1/0-spiridon_06_zavorot-nog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2381250" cy="1790701"/>
          </a:xfrm>
          <a:prstGeom prst="rect">
            <a:avLst/>
          </a:prstGeom>
          <a:noFill/>
        </p:spPr>
      </p:pic>
      <p:pic>
        <p:nvPicPr>
          <p:cNvPr id="20484" name="Picture 4" descr="http://www.winalite.cc/photo1/0-spiridon_07_nametka-n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60648"/>
            <a:ext cx="2381250" cy="1790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188640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Ножки делаются с помощью сгибания нижних частей ткани  Красной нитью надёжно фиксируется форма ног, а также убираются все неровности и выпуклости ткани.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www.winalite.cc/photo1/0-spiridon_08_oborachivanie-no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420888"/>
            <a:ext cx="2381250" cy="1790701"/>
          </a:xfrm>
          <a:prstGeom prst="rect">
            <a:avLst/>
          </a:prstGeom>
          <a:noFill/>
        </p:spPr>
      </p:pic>
      <p:pic>
        <p:nvPicPr>
          <p:cNvPr id="20490" name="Picture 10" descr="http://www.winalite.cc/photo1/0-spiridon_09_gotovie-nog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2348880"/>
            <a:ext cx="2381250" cy="17907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43808" y="234888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Тесьмой брючного цвета надёжно обматываются ноги и в поясе затем фиксируются красной нитью.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2" name="Picture 12" descr="http://www.winalite.cc/photo1/0-spiridon_11_uzelok-na-volosa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09120"/>
            <a:ext cx="2381250" cy="1790701"/>
          </a:xfrm>
          <a:prstGeom prst="rect">
            <a:avLst/>
          </a:prstGeom>
          <a:noFill/>
        </p:spPr>
      </p:pic>
      <p:pic>
        <p:nvPicPr>
          <p:cNvPr id="20494" name="Picture 14" descr="http://www.winalite.cc/photo1/0-spiridon_12_razrezanie-volo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4509120"/>
            <a:ext cx="2381250" cy="17907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43808" y="443711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Мулине цвета волос обматывают несколько раз вокруг сложенных двух пальцев. Кончики нитей связывают наверху получившегося  кружочка. С другой стороны кружочка нити разрезать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inalite.cc/photo1/0-spiridon_13_volosi-privyaza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7141" y="447301"/>
            <a:ext cx="2085976" cy="1568655"/>
          </a:xfrm>
          <a:prstGeom prst="rect">
            <a:avLst/>
          </a:prstGeom>
          <a:noFill/>
        </p:spPr>
      </p:pic>
      <p:pic>
        <p:nvPicPr>
          <p:cNvPr id="21508" name="Picture 4" descr="http://www.winalite.cc/photo1/0-spiridon_14_zagotovka-kartuz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047084" y="449861"/>
            <a:ext cx="2106618" cy="1584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Надеть волосы на голову и примотать  их красной нитью в виде ободка. Небольшой прямоугольный лоскуток наложить с изнаночной стороной наверх, накрывая куколку сверху вниз. В районе ободка волос примотать  небольшой отступ ткани 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www.winalite.cc/photo1/0-spiridon_15_perekinutiy-kartu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420888"/>
            <a:ext cx="1584176" cy="2110123"/>
          </a:xfrm>
          <a:prstGeom prst="rect">
            <a:avLst/>
          </a:prstGeom>
          <a:noFill/>
        </p:spPr>
      </p:pic>
      <p:pic>
        <p:nvPicPr>
          <p:cNvPr id="21512" name="Picture 8" descr="http://www.winalite.cc/photo1/0-spiridon_16_primotanniy-kartuz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072536" y="2656656"/>
            <a:ext cx="2088233" cy="16166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2492896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Развернуть ткань на лицевую сторону, заворачивая её за голову. Получившийся картуз  зафиксировать красной нитью. Поверх ободка можно привязать  аккуратную ленточку, чтобы скрыть красную нить на картузе.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http://www.winalite.cc/photo1/0-spiridon_17_zagotovka-rubah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41015" y="4907658"/>
            <a:ext cx="1877193" cy="1512168"/>
          </a:xfrm>
          <a:prstGeom prst="rect">
            <a:avLst/>
          </a:prstGeom>
          <a:noFill/>
        </p:spPr>
      </p:pic>
      <p:pic>
        <p:nvPicPr>
          <p:cNvPr id="21516" name="Picture 12" descr="http://www.winalite.cc/photo1/0-spiridon_18_v-rubah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1655676" y="4905164"/>
            <a:ext cx="1872208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60032" y="4581128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Лоскуток ткани для рубашки, сложить  пополам, посередине сделать поперечный надрез на длину головы , а затем небольшой продольный с одной стороны для рубахи-косоворотки. Надеть рубаху и подпоясать красной нитью. Сделать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обережный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пояс.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www.winalite.cc/photo1/0-spiridon_19_s-poyasom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3131840" y="4941168"/>
            <a:ext cx="1872209" cy="14401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winalite.cc/photo1/0-spiridon_21_kruj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007604" y="440669"/>
            <a:ext cx="1872209" cy="1512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0608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изготовления солнца использовать  кружочек от бутылки или любой другой пластиковый кружок . Аккуратно обмотать его со всех сторон, не забывая сделать поперечный крестик сразу при обматывании. Второй поперечный луч при пересечении с первым необходимо 1 раз обмотать вокруг него.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www.winalite.cc/photo1/0-spiridon_22_oborachivanie-muli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88640"/>
            <a:ext cx="1513681" cy="1872207"/>
          </a:xfrm>
          <a:prstGeom prst="rect">
            <a:avLst/>
          </a:prstGeom>
          <a:noFill/>
        </p:spPr>
      </p:pic>
      <p:pic>
        <p:nvPicPr>
          <p:cNvPr id="22536" name="Picture 8" descr="http://www.winalite.cc/photo1/0-spiridon_23_solc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760131" y="440669"/>
            <a:ext cx="1872209" cy="1512168"/>
          </a:xfrm>
          <a:prstGeom prst="rect">
            <a:avLst/>
          </a:prstGeom>
          <a:noFill/>
        </p:spPr>
      </p:pic>
      <p:pic>
        <p:nvPicPr>
          <p:cNvPr id="22538" name="Picture 10" descr="http://www.winalite.cc/photo1/0-spiridon_24_privyazannoe-soln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1086543" y="3818112"/>
            <a:ext cx="1976588" cy="1486395"/>
          </a:xfrm>
          <a:prstGeom prst="rect">
            <a:avLst/>
          </a:prstGeom>
          <a:noFill/>
        </p:spPr>
      </p:pic>
      <p:pic>
        <p:nvPicPr>
          <p:cNvPr id="22540" name="Picture 12" descr="http://www.winalite.cc/photo1/0-spiridon_25_privyazivanie-shnur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3385884" y="3751020"/>
            <a:ext cx="2016224" cy="15162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57332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Солнце привязывается к запястьем ручек красной нитью. Сзади на пояс привязывается пряжа или тонкая тесьма для шнурка, за который кукла будет подвешена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2" name="Picture 14" descr="http://www.winalite.cc/photo1/0-spiridon_26_gotovaya-kukl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3429000"/>
            <a:ext cx="1517154" cy="2020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N0260kyk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251976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Коляда">
            <a:hlinkClick r:id="rId4" tooltip="Коляда :: Коляда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32656"/>
            <a:ext cx="237626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314096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кукла – символ солнца и добрых отношений в семье.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представляла собой дородную женщину, одетую во все новое и нарядное. От ее имени колядующие желали счастья и благополучия, пели радостные, прославляющие хозяев дома песни. С ее приходом в доме должны были поселиться счастье, мир и согласие между членами семьи. В мешочках, подвешенных к поясу, находятся хлеб и соль. За пояс заткнут веник, которым Соломенную Коляду по завершении святок сжигали на костре, если в основе был спил дерева. Коляду с опущенными соединенными вместе руками и крыльями , нарядно одетую хранили в доме до следующего года. Она приносит счастье, мир и согласие, достаток и благополучие, а всю нечисть отгоняет.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1.liveinternet.ru/images/attach/c/4/82/322/82322183_large_kolyad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32656"/>
            <a:ext cx="210623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06084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Соломку нарезают одинаковой длины, и сгибают их пополам.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Ниткой или бечевкой перевязывают голову, не забыв просунуть в узел шпажку или палочку.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Соломенные руки и крылышки вставляют в тело, разделив его пополам и также перевязывают бечевкой. Ручки можно сплести косичкой или просто обмотать бечевкой или более мягкой соломкой. Концы рук можно привязать к поясу, определив талию куклы или оставить их свободными. А крылья оставляют распушенными.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4.Голову можно просто украсить платком или сделать прическу, надеть кукле рубашку, привязать колокольчик.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уклы из соло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332656"/>
            <a:ext cx="5832648" cy="1728192"/>
          </a:xfrm>
          <a:prstGeom prst="rect">
            <a:avLst/>
          </a:prstGeom>
          <a:noFill/>
        </p:spPr>
      </p:pic>
      <p:pic>
        <p:nvPicPr>
          <p:cNvPr id="23556" name="Picture 4" descr="Фото Прическа">
            <a:hlinkClick r:id="" tooltip="Следующее фото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581128"/>
            <a:ext cx="2699792" cy="2024844"/>
          </a:xfrm>
          <a:prstGeom prst="rect">
            <a:avLst/>
          </a:prstGeom>
          <a:noFill/>
        </p:spPr>
      </p:pic>
      <p:pic>
        <p:nvPicPr>
          <p:cNvPr id="23558" name="Picture 6" descr="Фото ВНИМАТЕЛЬНО! прочитайте описание плетения обережного креста в описании альбома">
            <a:hlinkClick r:id="" tooltip="Следующее фото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581128"/>
            <a:ext cx="2690664" cy="2017998"/>
          </a:xfrm>
          <a:prstGeom prst="rect">
            <a:avLst/>
          </a:prstGeom>
          <a:noFill/>
        </p:spPr>
      </p:pic>
      <p:pic>
        <p:nvPicPr>
          <p:cNvPr id="23560" name="Picture 8" descr="Фото Коляда готов!">
            <a:hlinkClick r:id="rId5" tooltip="Следующее фото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4581128"/>
            <a:ext cx="2651787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808</TotalTime>
  <Words>1098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Русская народная кукла: обычаи и традиции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кукла: обычаи и традиции</dc:title>
  <dc:creator>user</dc:creator>
  <cp:lastModifiedBy>user</cp:lastModifiedBy>
  <cp:revision>71</cp:revision>
  <dcterms:created xsi:type="dcterms:W3CDTF">2012-05-29T06:48:27Z</dcterms:created>
  <dcterms:modified xsi:type="dcterms:W3CDTF">2014-01-15T08:35:41Z</dcterms:modified>
</cp:coreProperties>
</file>