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0" r:id="rId4"/>
    <p:sldId id="275" r:id="rId5"/>
    <p:sldId id="271" r:id="rId6"/>
    <p:sldId id="276" r:id="rId7"/>
    <p:sldId id="282" r:id="rId8"/>
    <p:sldId id="281" r:id="rId9"/>
    <p:sldId id="283" r:id="rId10"/>
    <p:sldId id="277" r:id="rId11"/>
    <p:sldId id="284" r:id="rId12"/>
    <p:sldId id="285" r:id="rId13"/>
    <p:sldId id="273" r:id="rId14"/>
    <p:sldId id="286" r:id="rId15"/>
    <p:sldId id="287" r:id="rId16"/>
    <p:sldId id="288" r:id="rId17"/>
    <p:sldId id="272" r:id="rId18"/>
    <p:sldId id="278" r:id="rId19"/>
    <p:sldId id="279" r:id="rId20"/>
    <p:sldId id="289" r:id="rId21"/>
    <p:sldId id="290" r:id="rId22"/>
    <p:sldId id="291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ata11.gallery.ru/albums/gallery/286948--30569765-200-u430e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coolreferat.com/ref-2_405460476-19434.coolpic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letopisi.ru/index.php/%D0%A4%D0%B0%D0%B9%D0%BB:Risynokk89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lreferat.com/ref-2_405460476-19434.coolpic" TargetMode="External"/><Relationship Id="rId3" Type="http://schemas.openxmlformats.org/officeDocument/2006/relationships/hyperlink" Target="http://stranamasterov.ru/files/imagecache/orig_with_logo/i1002/15_0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ta11.gallery.ru/albums/gallery/286948--30569765-200-u430ee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letopisi.ru/index.php/%D0%A4%D0%B0%D0%B9%D0%BB:Risynokk89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letopisi.ru/index.php/%D0%A4%D0%B0%D0%B9%D0%BB:Risynokk10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letopisi.ru/index.php/%D0%A4%D0%B0%D0%B9%D0%BB:Risynokk8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letopisi.ru/index.php/%D0%9A%D1%83%D0%BA%D0%BB%D0%B0_%D0%9A%D1%80%D0%B0%D1%81%D0%BE%D1%82%D0%B0" TargetMode="External"/><Relationship Id="rId3" Type="http://schemas.openxmlformats.org/officeDocument/2006/relationships/hyperlink" Target="http://www.winalite.cc/kak-sdelat-kuklu-zaychik-na-palchik-obereg.html" TargetMode="External"/><Relationship Id="rId7" Type="http://schemas.openxmlformats.org/officeDocument/2006/relationships/hyperlink" Target="http://letopisi.ru/index.php/%D0%9A%D1%83%D0%BA%D0%BB%D0%B0_%22%D0%BD%D0%B0_%D0%B2%D1%8B%D1%85%D0%B2%D0%B0%D0%BB%D0%BA%D1%83%22_%D0%A1%D1%8B%D1%82%D0%BE%D1%81%D1%82%D1%8C" TargetMode="External"/><Relationship Id="rId2" Type="http://schemas.openxmlformats.org/officeDocument/2006/relationships/hyperlink" Target="http://podelki-doma.ru/handmade/iz-tkani/kukla-pelenash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ukla-dusha.net/igrovaja-kukolka-na-vyhvalku.htm" TargetMode="External"/><Relationship Id="rId5" Type="http://schemas.openxmlformats.org/officeDocument/2006/relationships/hyperlink" Target="http://stranamasterov.ru/node/55806" TargetMode="External"/><Relationship Id="rId4" Type="http://schemas.openxmlformats.org/officeDocument/2006/relationships/hyperlink" Target="http://www.it-n.ru/http/it-n.ru/board.aspx?cat_no=237818&amp;tmpl=Thread&amp;BoardId=247872&amp;ThreadId=35764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odelki-doma.ru/wp-content/uploads/2012/04/pelenashka13.gif" TargetMode="External"/><Relationship Id="rId13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3.gif"/><Relationship Id="rId12" Type="http://schemas.openxmlformats.org/officeDocument/2006/relationships/hyperlink" Target="http://podelki-doma.ru/wp-content/uploads/2012/04/pelenashka4.gif" TargetMode="External"/><Relationship Id="rId2" Type="http://schemas.openxmlformats.org/officeDocument/2006/relationships/hyperlink" Target="http://podelki-doma.ru/wp-content/uploads/2012/04/pelenashka1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delki-doma.ru/wp-content/uploads/2012/04/pelenashka3.gif" TargetMode="External"/><Relationship Id="rId11" Type="http://schemas.openxmlformats.org/officeDocument/2006/relationships/image" Target="../media/image15.gif"/><Relationship Id="rId5" Type="http://schemas.openxmlformats.org/officeDocument/2006/relationships/image" Target="../media/image12.gif"/><Relationship Id="rId15" Type="http://schemas.openxmlformats.org/officeDocument/2006/relationships/image" Target="../media/image17.gif"/><Relationship Id="rId10" Type="http://schemas.openxmlformats.org/officeDocument/2006/relationships/hyperlink" Target="http://podelki-doma.ru/wp-content/uploads/2012/04/pelenashka14.gif" TargetMode="External"/><Relationship Id="rId4" Type="http://schemas.openxmlformats.org/officeDocument/2006/relationships/hyperlink" Target="http://podelki-doma.ru/wp-content/uploads/2012/04/pelenashka2.gif" TargetMode="External"/><Relationship Id="rId9" Type="http://schemas.openxmlformats.org/officeDocument/2006/relationships/image" Target="../media/image14.gif"/><Relationship Id="rId14" Type="http://schemas.openxmlformats.org/officeDocument/2006/relationships/hyperlink" Target="http://podelki-doma.ru/wp-content/uploads/2012/04/pelenashka51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ranamasterov.ru/files/imagecache/orig_with_logo/i1002/15_0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egoe Print" pitchFamily="2" charset="0"/>
              </a:rPr>
              <a:t>Русская народная кукла: обычаи и традиции</a:t>
            </a:r>
            <a:endParaRPr lang="ru-RU" sz="54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user\Desktop\лера\МОСКВА\ГОУ СОШ 367\ВОЛШЕБНЫЙ МИР\МАСТЕР-КЛАСС по КУКЛАМ\Куклы мои\SDC19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72816"/>
            <a:ext cx="3080147" cy="4106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лера\МОСКВА\ГОУ СОШ 367\ВОЛШЕБНЫЙ МИР\МАСТЕР-КЛАСС по КУКЛАМ\занятие 1\фото кукол\SDC192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77760">
            <a:off x="5924782" y="2411896"/>
            <a:ext cx="2301720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51920" y="5877272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Листвак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В.Е., педагог дополнительного образования ГБОУ СОШНО №367 г.Москва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916832"/>
            <a:ext cx="2796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Часть 5. Детские куклы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3797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Кукла  </a:t>
            </a:r>
            <a:r>
              <a:rPr lang="ru-RU" sz="3200" b="1" dirty="0" err="1" smtClean="0">
                <a:solidFill>
                  <a:srgbClr val="0070C0"/>
                </a:solidFill>
              </a:rPr>
              <a:t>Убоженька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работы  понадобятся различные лоскутки ткани. Важно, чтобы они были не новые, а «бросовые»; верёвочка для ножек; ножницы, нитки.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242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772816"/>
            <a:ext cx="288032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24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04248" y="1700808"/>
            <a:ext cx="16561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6" y="198884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Лоскуток прямоугольной формы подворачиваем и скатываем в рулончик - столбик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2427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395536" y="4149080"/>
            <a:ext cx="259228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242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732240" y="4149080"/>
            <a:ext cx="1748730" cy="233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31840" y="4293096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Белый лоскуток квадратной формы накидываем на рулончик и, отделяя треть столбика, перевязываем ниткой, формируя голову куколки. 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4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15616" y="260648"/>
            <a:ext cx="2232248" cy="1937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24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188640"/>
            <a:ext cx="2016224" cy="1958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24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88224" y="188640"/>
            <a:ext cx="187220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234888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Для изготовления ножек нам понадобятся две верёвочки, два лоскутка грубой ткани прямоугольной формы, нитки. Складываем прямоугольный лоскуток вдоль, вставляем один конец верёвочки внутрь и наматываем ткань, формируя рулончик, который закрепляем при помощи нитки.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SC0243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3717032"/>
            <a:ext cx="2016224" cy="188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DSC0243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35896" y="3861048"/>
            <a:ext cx="281631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SC0243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6472889" y="4336423"/>
            <a:ext cx="2520279" cy="128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528" y="5661248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Прячем концы верёвочек в складках белого лоскутка и перевязываем туловище нитью, тем самым закрепляя ножки.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4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-36513" y="476673"/>
            <a:ext cx="1800200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024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367642" y="512677"/>
            <a:ext cx="1872209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476672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5.Лоскуток прямоугольной формы послужит куколке рубахой, которую мы закрепим на туловище платочком, обмотав его вокруг головы и верха рубахи.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24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88224" y="3645024"/>
            <a:ext cx="226424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244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6055364" y="2017644"/>
            <a:ext cx="2016225" cy="1094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245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7362677" y="2006477"/>
            <a:ext cx="1993276" cy="109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2204864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Лоскутку грубой шерстяной ткани придадим «Эффект старения», нарежем полы бахромой, нашьём заплатки. В  получившееся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рваненькое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пальтецо завернём нашу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Убоженьку.Закрепим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одёжку, обмотав куколку лоскутом ветоши.</a:t>
            </a:r>
            <a:endParaRPr lang="ru-RU" sz="2000" dirty="0"/>
          </a:p>
        </p:txBody>
      </p:sp>
      <p:pic>
        <p:nvPicPr>
          <p:cNvPr id="12" name="Рисунок 11" descr="DSC0245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51521" y="3861048"/>
            <a:ext cx="2160240" cy="1543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SC0245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11560" y="5517232"/>
            <a:ext cx="1199681" cy="1115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DSC02457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5400000">
            <a:off x="2303748" y="4329100"/>
            <a:ext cx="252028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716016" y="4941168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 Тенями для макияжа или простым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карандашом нанесём куколке грим – «испачкаем»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лицо.Сошьем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суму для подаяний  из лоскутка грубой ткани.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ta11.gallery.ru/albums/gallery/286948--30569765-200-u430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340768"/>
            <a:ext cx="3096344" cy="412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635896" y="103564"/>
            <a:ext cx="51125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Столбушка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одна из самых распространенных в России, ее разновидности встречаются по всей стране. Эта кукла представляет собой формулу мироустройства, рассказывая о том, как этот мир устроен. Столбик, который является основой куклы, перетянут по месту шеи и пояса. То есть кукла делается по схеме триединого мира: небесного (верхнего), среднего (земного) и нижнего (подземного). Кроме того, она является символом гармонии и единства мужского и женского начал. Основа куколки говорит нам о мужском начале, а наряд и выделенная грудь, которая является символом плодородия, свидетельствует о женской сущности. Основа куколки -  берестяные трубочки.  Поэтому куколка и называется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столбушкой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за схожесть ее основной детали со столбиком.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8604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1 - 1 квадрат однотонной ткани /20 на 20 см/ - для головы и рукавов;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2 - 1 квадрат плотной ткани /20 на 20/ - для основы туловища/ столбик/;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3 - ткань для сарафана /15 на 15 см/;                                6. узкая атласная лента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4 - нитки или льняная ветошь;                                           7. игла, нитки, ножницы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5 - ткань для фартука;                                                          8.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88640"/>
            <a:ext cx="3754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Кукла 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Столбушка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 Куклы Шитьё: Кукла &quot;Столбушка&quot;МК Ткань. Фото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564904"/>
            <a:ext cx="2160240" cy="216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2636912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1.Из плотной ткани скрутить столбик. Связать с двух сторон. С одной стороны из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синтепона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делаем форму шара для головы.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10" descr=" Куклы Шитьё: Кукла &quot;Столбушка&quot;МК Ткань. Фото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3717032"/>
            <a:ext cx="2250977" cy="16882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55776" y="4077072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Квадрат однотонной ткани накладываем на голову. Связать по линии шеи нитью.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6" name="Picture 12" descr=" Куклы Шитьё: Кукла &quot;Столбушка&quot;МК Ткань. Фото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5013176"/>
            <a:ext cx="2171733" cy="1628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27784" y="558924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Делаем руки. Подвернуть уголок на 1- 1,5 см. Сложить края к середине.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Куклы Шитьё: Кукла &quot;Столбушка&quot;МК Ткань. Фото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2250977" cy="16882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836712"/>
            <a:ext cx="439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Связать ладошки красными  нитями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 Куклы Шитьё: Кукла &quot;Столбушка&quot;МК Ткань. Фото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988840"/>
            <a:ext cx="2232248" cy="16741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204864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Сшить сарафан.. Один край подворачиваем и подшиваем швом "вперед иголку". Затем складываем пополам лицом к лицу. Сшиваем край швом "назад иголку". Выворачиваем и украшаем линию низа лентой. Вверху подворачиваем один раз. 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Присборить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сметочным швом.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 Куклы Шитьё: Кукла &quot;Столбушка&quot;МК Ткань. Фото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509120"/>
            <a:ext cx="2250976" cy="1688233"/>
          </a:xfrm>
          <a:prstGeom prst="rect">
            <a:avLst/>
          </a:prstGeom>
          <a:noFill/>
        </p:spPr>
      </p:pic>
      <p:pic>
        <p:nvPicPr>
          <p:cNvPr id="32776" name="Picture 8" descr=" Куклы Шитьё: Кукла &quot;Столбушка&quot;МК Ткань. Фото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4365104"/>
            <a:ext cx="1850250" cy="21069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92080" y="4581128"/>
            <a:ext cx="3545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Надеваем на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столбушку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сарафан/ юбку/. Сначала привязать фартук. Завязать пояс из ленты сзади на бантик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 Куклы Шитьё: Кукла &quot;Столбушка&quot;МК Ткань. Фото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24744"/>
            <a:ext cx="2976329" cy="2448272"/>
          </a:xfrm>
          <a:prstGeom prst="rect">
            <a:avLst/>
          </a:prstGeom>
          <a:noFill/>
        </p:spPr>
      </p:pic>
      <p:pic>
        <p:nvPicPr>
          <p:cNvPr id="33798" name="Picture 6" descr=" Куклы Шитьё: Кукла &quot;Столбушка&quot;МК Ткань. Фото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124744"/>
            <a:ext cx="2394482" cy="2448272"/>
          </a:xfrm>
          <a:prstGeom prst="rect">
            <a:avLst/>
          </a:prstGeom>
          <a:noFill/>
        </p:spPr>
      </p:pic>
      <p:pic>
        <p:nvPicPr>
          <p:cNvPr id="33800" name="Picture 8" descr=" Куклы Шитьё: Кукла &quot;Столбушка&quot;МК Ткань. Фото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124744"/>
            <a:ext cx="2304256" cy="23980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1490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 Из ниток / лен. ветошь/ сделать волосы. Пришить по центру швом "назад иголку". Расправить волосы и привязать к шее нитью. Заплести косу. Льняные волосы такие красивые. Девочки думали, что настоящие. Можно повязать платок. Как нарядить? Фантазируйте сами.</a:t>
            </a:r>
          </a:p>
          <a:p>
            <a:pPr algn="just"/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1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24744"/>
            <a:ext cx="3096344" cy="402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139952" y="703149"/>
            <a:ext cx="46805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Выхвалка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означает, что ею хвалились. Шили куклы в основном во время Рождественского и Великого постов, а весной, после Пасхи гуляли по деревне, хвастались нашитыми куклами, слушали, что скажут. Каждая девочка хотела быстрее сделать куклу, на которой могла показывать знание костюма и рукоделий, чтобы не засидеться – не заиграться с детишками и вовремя попасть на посиделки. У таких кукол лицо вышивали или наводили карандашом, а в более ранних куклах – угольком. Величины куклы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определялись размером ладони девочки.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661248"/>
            <a:ext cx="6241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некоторых местностях куклы имели названия: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Простоволосая, Кукла с косой, Молодуха, Нарядная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64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Кукла   </a:t>
            </a:r>
            <a:r>
              <a:rPr lang="ru-RU" sz="3200" b="1" dirty="0" err="1" smtClean="0">
                <a:solidFill>
                  <a:srgbClr val="0070C0"/>
                </a:solidFill>
              </a:rPr>
              <a:t>Выхвалка</a:t>
            </a:r>
            <a:endParaRPr lang="ru-RU" sz="3200" dirty="0"/>
          </a:p>
        </p:txBody>
      </p:sp>
      <p:pic>
        <p:nvPicPr>
          <p:cNvPr id="3074" name="Picture 2" descr="http://www.rus-folkart.com/sc-pic/i0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08720"/>
            <a:ext cx="2257662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48264" y="1916832"/>
            <a:ext cx="181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Кукла с косой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941168"/>
            <a:ext cx="211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Кукла Молодуха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http://www.kukla-dusha.net/sc-pic/i1411.jpg"/>
          <p:cNvPicPr>
            <a:picLocks noChangeAspect="1" noChangeArrowheads="1"/>
          </p:cNvPicPr>
          <p:nvPr/>
        </p:nvPicPr>
        <p:blipFill>
          <a:blip r:embed="rId3" cstate="email">
            <a:lum contrast="-30000"/>
          </a:blip>
          <a:srcRect/>
          <a:stretch>
            <a:fillRect/>
          </a:stretch>
        </p:blipFill>
        <p:spPr bwMode="auto">
          <a:xfrm>
            <a:off x="6732240" y="3645024"/>
            <a:ext cx="2123188" cy="28401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5373216"/>
            <a:ext cx="2130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Кукла Нарядная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http://www.kukla-dusha.net/sc-pic/i14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908720"/>
            <a:ext cx="2232248" cy="29718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060848"/>
            <a:ext cx="1932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Простоволоска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kukla-dusha.net/sc-pic/i1412.jpg"/>
          <p:cNvPicPr>
            <a:picLocks noChangeAspect="1" noChangeArrowheads="1"/>
          </p:cNvPicPr>
          <p:nvPr/>
        </p:nvPicPr>
        <p:blipFill>
          <a:blip r:embed="rId5" cstate="email">
            <a:lum contrast="-40000"/>
          </a:blip>
          <a:srcRect/>
          <a:stretch>
            <a:fillRect/>
          </a:stretch>
        </p:blipFill>
        <p:spPr bwMode="auto">
          <a:xfrm>
            <a:off x="251520" y="3717032"/>
            <a:ext cx="2196243" cy="29283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работы приготовить ткань светлую, фланель, трикотаж, сатин, шерсть, ситец… 3 квадрата: 1-й квадрат – тело, 2-й и 3-й квадраты – руки и ноги куклы. </a:t>
            </a: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1) Раскрой рук и ног.</a:t>
            </a:r>
            <a:endParaRPr lang="ru-RU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Берем 1-й лоскуток, складываем пополам, из него выкраиваем одну ногу и одну руку, из 2-го лоскутка кроим вторую ногу и вторую руку.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Детали сшиваем, отступив от края 0,5 см, выворачиваем на лицевую сторону и набиваем ватой ноги до колен, а руки до локтя. Это делает куклу подвижной, ее легче одевать и придавать ей любую позу.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Перетягиваем руки ниткой по линии ладошки, формируя кисти рук. Кисть руки похожа на кулачок, пальчики не прошивались.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Risynokk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548680"/>
            <a:ext cx="2808312" cy="51339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282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Детские возрастные куклы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Пеленашка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Зайчик-на-пальчик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Убоженька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Выхвалка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Столбушка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C:\Users\user\Desktop\лера\МОСКВА\ГОУ СОШ 367\ВОЛШЕБНЫЙ МИР\МАСТЕР-КЛАСС по КУКЛАМ\занятие 1\фото кукол\SDC19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132856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Картинка 9 из 11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 t="-2084"/>
          <a:stretch>
            <a:fillRect/>
          </a:stretch>
        </p:blipFill>
        <p:spPr bwMode="auto">
          <a:xfrm>
            <a:off x="3131840" y="2132856"/>
            <a:ext cx="3115983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Вепсская игруш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2132856"/>
            <a:ext cx="324036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http://data11.gallery.ru/albums/gallery/286948--30569765-200-u430e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2132856"/>
            <a:ext cx="3240360" cy="412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Картинка 1 из 17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7824" y="2132855"/>
            <a:ext cx="3240360" cy="4211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1206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2) Выкройка тела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Выкройка тела куклы очень проста  Складываем 3-й лоскуток пополам и прошиваем боковой шов, отступив 1 см от края.</a:t>
            </a:r>
          </a:p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Выворачиваем на лицевую сторону. По линии ДЕ вкладываем ноги и прошиваем по низу тела, отступив от края среза 1 см.</a:t>
            </a:r>
          </a:p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Набиваем тело ватой и стягиваем ниткой по линии ВГ, формируя шею. Затем набиваем ватой  или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синтепоном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голову.</a:t>
            </a:r>
          </a:p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 Руки пришиваем к телу в местах, обозначенных буквами «в» и «г». Заканчивая голову куклы по линии АБ, швом «через край» стягиваем ниткой затылок и закрепляем несколькими стежками на макушке.</a:t>
            </a:r>
          </a:p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К голове пришиваем волосы из ниток или, как это делали в старину, прикрепляем отдельными стежками чесаный лен. Если кукла изображала девушку, то заплетали одну косу. У молодухи волосы чуть-чуть выставляли из-под платка. Если костюм куклы требовал сложного головного убора, украшенного тесьмой, вышивкой, бисером – волосы не пришивались.</a:t>
            </a:r>
          </a:p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Лицо либо вышивали, либо рисовали. Оставляли куклу безликой, если боялись испортить по неумению.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Risynokk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897469"/>
            <a:ext cx="2520280" cy="43317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265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3) Изготовление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сарафана.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состояла из длинной рубахи и сарафана. Для куклы-молодухи добавлялся платок и передник. В отделке одежды использовали тесьму, вышивку, украшали куклу бусами, сережками из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бисера.Для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сарафана возьмем лоскуток длиной 30 см и шириной 15 см (рис. 10).С краю отрезаем полоски: одну шириной 3 см – для пояса и две полоски шириной 2 см – для лямок. В готовом виде с подгибами пояс получается шириной 1,5 см, лямка – 1 см.На подол сарафана остается лоскуток длиной 23 см. Подгибаем подол на 1 см и прошиваем шов, который будет располагаться сзади. В готовом виде юбка сарафана имеет 21 см в окружности и ширину 13 см (1 см уйдет как припуск на шов к поясу).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Risynokk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556792"/>
            <a:ext cx="393573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97152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4) Изготовление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рубахи.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Рубаха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шьется по крестьянскому крою (рис. 11). Разрез спереди зашивается на кукле, иногда прячется за тесьмой или кружевом. Горловина рубахи прилегает вплотную к шее и пришивается потайными стежками. Можно этот шов спрятать под тесьму и кружево или закрыть бусами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Risynokk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404664"/>
            <a:ext cx="5400600" cy="4100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3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http://podelki-doma.ru/handmade/iz-tkani/kukla-pelenashka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http://www.winalite.cc/kak-sdelat-kuklu-zaychik-na-palchik-obereg.html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http://www.it-n.ru/http/it-n.ru/board.aspx?cat_no=237818&amp;tmpl=Thread&amp;BoardId=247872&amp;ThreadId=357648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http://stranamasterov.ru/node/55806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http://www.kukla-dusha.net/igrovaja-kukolka-na-vyhvalku.htm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http://letopisi.ru/index.php/%D0%9A%D1%83%D0%BA%D0%BB%D0%B0_%22%D0%BD%D0%B0_%D0%B2%D1%8B%D1%85%D0%B2%D0%B0%D0%BB%D0%BA%D1%83%22_%D0%A1%D1%8B%D1%82%D0%BE%D1%81%D1%82%D1%8C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http://letopisi.ru/index.php/%D0%9A%D1%83%D0%BA%D0%BB%D0%B0_%D0%9A%D1%80%D0%B0%D1%81%D0%BE%D1%82%D0%B0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лера\МОСКВА\ГОУ СОШ 367\ВОЛШЕБНЫЙ МИР\МАСТЕР-КЛАСС по КУКЛАМ\занятие 1\фото кукол\SDC19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268760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11960" y="76470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Пеленашка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Для новорожденных матерью делалась кукла «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младенчик-пеленашка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Кукла шилась непосредственно перед рождением ребенка, с молитвой, с мыслями о будущем дитятке; ткани для изготовления были родные - от сарафана, от рубахи отца, деда и т.п. - все это хранило родовую и генетическую память. Куколка вкладывалась в ладошку и, сжимая кулачки, малыш сам себе делал массаж всей внутренней поверхности ладони.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Пеленашка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была и неизменной куклой для ребенка в играх.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укла пеленаш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1981226" cy="1560216"/>
          </a:xfrm>
          <a:prstGeom prst="rect">
            <a:avLst/>
          </a:prstGeom>
          <a:noFill/>
        </p:spPr>
      </p:pic>
      <p:pic>
        <p:nvPicPr>
          <p:cNvPr id="6148" name="Picture 4" descr="кукла пеленашка как сделать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1268760"/>
            <a:ext cx="2016224" cy="1577695"/>
          </a:xfrm>
          <a:prstGeom prst="rect">
            <a:avLst/>
          </a:prstGeom>
          <a:noFill/>
        </p:spPr>
      </p:pic>
      <p:pic>
        <p:nvPicPr>
          <p:cNvPr id="6150" name="Picture 6" descr="кукла пеленашка как сделать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1268760"/>
            <a:ext cx="2027392" cy="1556024"/>
          </a:xfrm>
          <a:prstGeom prst="rect">
            <a:avLst/>
          </a:prstGeom>
          <a:noFill/>
        </p:spPr>
      </p:pic>
      <p:pic>
        <p:nvPicPr>
          <p:cNvPr id="6152" name="Picture 8" descr="кукла пеленашка как сделать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1268760"/>
            <a:ext cx="2081808" cy="1561356"/>
          </a:xfrm>
          <a:prstGeom prst="rect">
            <a:avLst/>
          </a:prstGeom>
          <a:noFill/>
        </p:spPr>
      </p:pic>
      <p:pic>
        <p:nvPicPr>
          <p:cNvPr id="6154" name="Picture 10" descr="кукла пеленашка как сделать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4581128"/>
            <a:ext cx="2140250" cy="1845966"/>
          </a:xfrm>
          <a:prstGeom prst="rect">
            <a:avLst/>
          </a:prstGeom>
          <a:noFill/>
        </p:spPr>
      </p:pic>
      <p:pic>
        <p:nvPicPr>
          <p:cNvPr id="6156" name="Picture 12" descr="кукла пеленашка как сделать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419872" y="4581128"/>
            <a:ext cx="2346981" cy="1848248"/>
          </a:xfrm>
          <a:prstGeom prst="rect">
            <a:avLst/>
          </a:prstGeom>
          <a:noFill/>
        </p:spPr>
      </p:pic>
      <p:pic>
        <p:nvPicPr>
          <p:cNvPr id="6158" name="Picture 14" descr="кукла пеленашка как сделать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60232" y="4581128"/>
            <a:ext cx="2156644" cy="178462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321297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Верхнюю треть скрутки перевязать – это голова младенца, середину скрутки – это пуповина.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Куколку запеленать. 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60648"/>
            <a:ext cx="378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Кукла </a:t>
            </a:r>
            <a:r>
              <a:rPr lang="ru-RU" sz="3200" b="1" dirty="0" err="1" smtClean="0">
                <a:solidFill>
                  <a:srgbClr val="0070C0"/>
                </a:solidFill>
              </a:rPr>
              <a:t>Пеленашка</a:t>
            </a:r>
            <a:endParaRPr lang="ru-RU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9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t="-2084"/>
          <a:stretch>
            <a:fillRect/>
          </a:stretch>
        </p:blipFill>
        <p:spPr bwMode="auto">
          <a:xfrm>
            <a:off x="971600" y="1052736"/>
            <a:ext cx="3115983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16016" y="631142"/>
            <a:ext cx="399593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Зайчик-на-пальчик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второй оберег в жизни ребёнка, используется тогда, когда ребёнок уже сам начинает осмысленно говорить - примерно в возрасте 2,5 - 3 лет. Когда ребёнок остаётся один, чтобы он не боялся или не скучал, ему на пальчик надевают весёлого зайчика. Ребёнку становится весело и совсем не страшно, потому что с ним всегда его добрый и весёлый оберег.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 друг и оберег. Дети очень отзывчивы и в любимой игрушке видят родственную душу, открыв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аются и разговаривают с куклой  как  с живым человеком.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5527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Кукла  </a:t>
            </a:r>
            <a:r>
              <a:rPr lang="ru-RU" sz="3200" b="1" dirty="0" err="1" smtClean="0">
                <a:solidFill>
                  <a:srgbClr val="0070C0"/>
                </a:solidFill>
              </a:rPr>
              <a:t>Зайчик-на-пальчик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изготовления куколки  потребуются: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1) узкая длинная полоска ткани, однотонная или в мелкий рисунок,  6х20 см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2) кусочек ваты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3) красная нить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winalite.cc/photo1/0-zayka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060848"/>
            <a:ext cx="2381250" cy="1790701"/>
          </a:xfrm>
          <a:prstGeom prst="rect">
            <a:avLst/>
          </a:prstGeom>
          <a:noFill/>
        </p:spPr>
      </p:pic>
      <p:pic>
        <p:nvPicPr>
          <p:cNvPr id="5124" name="Picture 4" descr="http://www.winalite.cc/photo1/0-zayka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2132856"/>
            <a:ext cx="2381250" cy="1790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2060848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Приготовь  ткань и красную нить. Сложить ткань посередине вдоль длинной стороны. Сверху кусочка немного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вомнуть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внутрь сложенную середину, чтобы по краям образовались ушки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winalite.cc/photo1/0-zayka_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581128"/>
            <a:ext cx="2381250" cy="1790701"/>
          </a:xfrm>
          <a:prstGeom prst="rect">
            <a:avLst/>
          </a:prstGeom>
          <a:noFill/>
        </p:spPr>
      </p:pic>
      <p:pic>
        <p:nvPicPr>
          <p:cNvPr id="5128" name="Picture 8" descr="http://www.winalite.cc/photo1/0-zayka_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581128"/>
            <a:ext cx="2381250" cy="17907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27784" y="4149080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Перевязать красной нитью каждое ушко Затем перевязать ткань чуть ниже ушек, чтобы зафиксировать их местонахождение Нитку не обрывать, она так и будет идти по всему зайчику без единого обрыва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inalite.cc/photo1/0-zayka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16285" y="699939"/>
            <a:ext cx="2381250" cy="1790701"/>
          </a:xfrm>
          <a:prstGeom prst="rect">
            <a:avLst/>
          </a:prstGeom>
          <a:noFill/>
        </p:spPr>
      </p:pic>
      <p:pic>
        <p:nvPicPr>
          <p:cNvPr id="26628" name="Picture 4" descr="http://www.winalite.cc/photo1/0-zayka_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580981" y="699939"/>
            <a:ext cx="2381250" cy="17907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548680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С изнаночной стороны под ушками вложить комочек ваты или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синтепона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Аккуратно сзади протянуть привязанной нитью вдоль головы, и, завязав шею, сформировать голову зайчику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://www.winalite.cc/photo1/0-zayka_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79512" y="3933056"/>
            <a:ext cx="2381250" cy="1790701"/>
          </a:xfrm>
          <a:prstGeom prst="rect">
            <a:avLst/>
          </a:prstGeom>
          <a:noFill/>
        </p:spPr>
      </p:pic>
      <p:pic>
        <p:nvPicPr>
          <p:cNvPr id="26632" name="Picture 8" descr="http://www.winalite.cc/photo1/0-zayka_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6652989" y="4012307"/>
            <a:ext cx="2381250" cy="1790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3933056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4.Загнуть края полосы от головы вдоль длинной стороны и немного подогнуть нижний край вдоль короткой стороны. 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winalite.cc/photo1/0-zayka_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44277" y="4084315"/>
            <a:ext cx="2381250" cy="1790701"/>
          </a:xfrm>
          <a:prstGeom prst="rect">
            <a:avLst/>
          </a:prstGeom>
          <a:noFill/>
        </p:spPr>
      </p:pic>
      <p:pic>
        <p:nvPicPr>
          <p:cNvPr id="27652" name="Picture 4" descr="http://www.winalite.cc/photo1/0-zayka_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3717032"/>
            <a:ext cx="1800200" cy="23667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4149080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Таким же образом сформировать вторую переднюю лапку, и обмотать зайке талию так, чтобы игрушка удобно держалась на пальце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://www.winalite.cc/photo1/0-zayka_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76672"/>
            <a:ext cx="2381250" cy="1790701"/>
          </a:xfrm>
          <a:prstGeom prst="rect">
            <a:avLst/>
          </a:prstGeom>
          <a:noFill/>
        </p:spPr>
      </p:pic>
      <p:pic>
        <p:nvPicPr>
          <p:cNvPr id="6" name="Picture 12" descr="http://www.winalite.cc/photo1/0-zayka_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76672"/>
            <a:ext cx="2381250" cy="1790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476672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Подвернуть нижнюю половинку под верхнюю половину туловища зайчика, подогнуть нижнюю сторону отрегулировать необходимую длину. Обмотать ниткой будущую переднюю лапку так, чтобы нить шла от шеи наискосок вниз вокруг лапки и обратно огибала шею. 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епсская игру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84784"/>
            <a:ext cx="324036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716016" y="1412776"/>
            <a:ext cx="406794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Убоженька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(жалейка)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игровая тряпичная кукла, изображающая немощного, больного, юродивого человека. В неопрятных лоскутах, с тоненькими ножками, она призвана пробуждать в детях сострадание, милосердие к больным, искалеченным, убогим людям. Примечательно, что подобная кукла существует только в традиции русского народа.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630</TotalTime>
  <Words>1639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Русская народная кукла: обычаи и традиции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кукла: обычаи и традиции</dc:title>
  <dc:creator>user</dc:creator>
  <cp:lastModifiedBy>user</cp:lastModifiedBy>
  <cp:revision>67</cp:revision>
  <dcterms:created xsi:type="dcterms:W3CDTF">2012-05-29T06:48:27Z</dcterms:created>
  <dcterms:modified xsi:type="dcterms:W3CDTF">2014-01-15T08:40:57Z</dcterms:modified>
</cp:coreProperties>
</file>