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70" r:id="rId4"/>
    <p:sldId id="271" r:id="rId5"/>
    <p:sldId id="283" r:id="rId6"/>
    <p:sldId id="284" r:id="rId7"/>
    <p:sldId id="272" r:id="rId8"/>
    <p:sldId id="273" r:id="rId9"/>
    <p:sldId id="285" r:id="rId10"/>
    <p:sldId id="275" r:id="rId11"/>
    <p:sldId id="276" r:id="rId12"/>
    <p:sldId id="277" r:id="rId13"/>
    <p:sldId id="278" r:id="rId14"/>
    <p:sldId id="280" r:id="rId15"/>
    <p:sldId id="281" r:id="rId16"/>
    <p:sldId id="28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A8F1-95CF-41F5-9A49-EE7049F3F2F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8C929-A49D-4423-94CE-FCA686944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A8F1-95CF-41F5-9A49-EE7049F3F2F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C929-A49D-4423-94CE-FCA686944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A8F1-95CF-41F5-9A49-EE7049F3F2F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C929-A49D-4423-94CE-FCA686944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9BA8F1-95CF-41F5-9A49-EE7049F3F2F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B28C929-A49D-4423-94CE-FCA686944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A8F1-95CF-41F5-9A49-EE7049F3F2F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C929-A49D-4423-94CE-FCA686944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A8F1-95CF-41F5-9A49-EE7049F3F2F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C929-A49D-4423-94CE-FCA686944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C929-A49D-4423-94CE-FCA686944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A8F1-95CF-41F5-9A49-EE7049F3F2F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A8F1-95CF-41F5-9A49-EE7049F3F2F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C929-A49D-4423-94CE-FCA686944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A8F1-95CF-41F5-9A49-EE7049F3F2F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C929-A49D-4423-94CE-FCA686944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9BA8F1-95CF-41F5-9A49-EE7049F3F2F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B28C929-A49D-4423-94CE-FCA686944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A8F1-95CF-41F5-9A49-EE7049F3F2F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8C929-A49D-4423-94CE-FCA686944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9BA8F1-95CF-41F5-9A49-EE7049F3F2F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B28C929-A49D-4423-94CE-FCA686944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divland.ru/project/parental/1388536/1388537/" TargetMode="External"/><Relationship Id="rId2" Type="http://schemas.openxmlformats.org/officeDocument/2006/relationships/hyperlink" Target="http://masterclassy.ru/rukodelie/rukodelie-dlya-doma/1160-kukla-motanka-lovushka-snov-master-klass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inigina.livejournal.com/36706.html" TargetMode="External"/><Relationship Id="rId4" Type="http://schemas.openxmlformats.org/officeDocument/2006/relationships/hyperlink" Target="http://pinigina.livejournal.com/35629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sterveda.ru/wp-content/uploads/2011/11/0558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masterveda.ru/wp-content/uploads/2011/11/0558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Segoe Print" pitchFamily="2" charset="0"/>
              </a:rPr>
              <a:t>Русская народная кукла: обычаи и традиции</a:t>
            </a:r>
            <a:endParaRPr lang="ru-RU" sz="5400" dirty="0">
              <a:solidFill>
                <a:srgbClr val="C00000"/>
              </a:solidFill>
              <a:latin typeface="Segoe Print" pitchFamily="2" charset="0"/>
            </a:endParaRPr>
          </a:p>
        </p:txBody>
      </p:sp>
      <p:pic>
        <p:nvPicPr>
          <p:cNvPr id="1026" name="Picture 2" descr="C:\Users\user\Desktop\лера\МОСКВА\ГОУ СОШ 367\ВОЛШЕБНЫЙ МИР\МАСТЕР-КЛАСС по КУКЛАМ\Куклы мои\SDC195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772816"/>
            <a:ext cx="3080147" cy="41068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user\Desktop\лера\МОСКВА\ГОУ СОШ 367\ВОЛШЕБНЫЙ МИР\МАСТЕР-КЛАСС по КУКЛАМ\занятие 1\фото кукол\SDC1928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577760">
            <a:off x="5924782" y="2411896"/>
            <a:ext cx="2301720" cy="30689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Прямоугольник 14"/>
          <p:cNvSpPr/>
          <p:nvPr/>
        </p:nvSpPr>
        <p:spPr>
          <a:xfrm>
            <a:off x="3851920" y="5877272"/>
            <a:ext cx="5076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Листвак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В.Е., педагог дополнительного образования ГБОУ СОШНО №367 г.Москва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1844824"/>
            <a:ext cx="39497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6600"/>
                </a:solidFill>
              </a:rPr>
              <a:t>Часть 7.  </a:t>
            </a:r>
            <a:r>
              <a:rPr lang="ru-RU" sz="2000" b="1" dirty="0" smtClean="0">
                <a:solidFill>
                  <a:srgbClr val="006600"/>
                </a:solidFill>
              </a:rPr>
              <a:t>Куклы в </a:t>
            </a:r>
            <a:r>
              <a:rPr lang="ru-RU" sz="2000" b="1" dirty="0" err="1" smtClean="0">
                <a:solidFill>
                  <a:srgbClr val="006600"/>
                </a:solidFill>
              </a:rPr>
              <a:t>целительстве</a:t>
            </a:r>
            <a:endParaRPr lang="ru-RU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rukukla.ru/file/0001/250/12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1700808"/>
            <a:ext cx="3106074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635896" y="631141"/>
            <a:ext cx="525658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здоровье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Кукла изготавливается из льняного джута, ее кладут в постель к больному. Обычно ею не играют, но ребенку можно при желании и поиграть. При изготовлении все части тела перевязываются красной нитью, которая выполняет защитную функцию. Куклу не украшают. У нее  длинная коса – примерно в два раза длиннее туловища. Длинный густой волос у женщины или девушки издревле считался признаком силы. В старину берегли свои волосы. Расчесывали и говорили: «Расти, расти коса до пят до саратовских ребят!». Изготовление такой куклы не требует много времени, можно сделать за час (с любовью к близкому человеку и надеждой на выздоровление).  После выполнения куклой своей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обереговой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функции, по преданию, ее сжигали.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404664"/>
            <a:ext cx="26622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На здоровье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7170" name="Picture 2" descr="http://img-fotki.yandex.ru/get/55/pinigina.f/0_4ed8c_b712039f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700808"/>
            <a:ext cx="2088232" cy="1699821"/>
          </a:xfrm>
          <a:prstGeom prst="rect">
            <a:avLst/>
          </a:prstGeom>
          <a:noFill/>
        </p:spPr>
      </p:pic>
      <p:pic>
        <p:nvPicPr>
          <p:cNvPr id="7172" name="Picture 4" descr="http://img-fotki.yandex.ru/get/8/pinigina.f/0_4ed85_3074dea2_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39752" y="1700808"/>
            <a:ext cx="2160240" cy="1719551"/>
          </a:xfrm>
          <a:prstGeom prst="rect">
            <a:avLst/>
          </a:prstGeom>
          <a:noFill/>
        </p:spPr>
      </p:pic>
      <p:pic>
        <p:nvPicPr>
          <p:cNvPr id="7174" name="Picture 6" descr="http://img-fotki.yandex.ru/get/4314/pinigina.f/0_4ed87_5b10fa3f_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1700808"/>
            <a:ext cx="2149492" cy="172819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1052736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Для изготовления куклы нужны льняные мягкие нитки и красные для обвязок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005064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1.Кукла делается примерно 15 см.Для этого на любом предмете выбранного размера делаем три намотки не разрывая ниток для тела − более </a:t>
            </a:r>
            <a:r>
              <a:rPr lang="ru-RU" sz="2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толстую,для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рук − раза в два-три тоньше, такую же, как для рук, для косы.</a:t>
            </a:r>
          </a:p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2. Разрезаем ( с одной стороны).</a:t>
            </a:r>
          </a:p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3. Для косы на самом конце завязываем простой узел, для рук сплетаем и завязываем на концах косичку.</a:t>
            </a:r>
            <a:endParaRPr lang="ru-RU" sz="2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6" name="Picture 8" descr="http://img-fotki.yandex.ru/get/4307/pinigina.f/0_4ed8d_fab116f9_L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04248" y="1700808"/>
            <a:ext cx="2134716" cy="1686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g-fotki.yandex.ru/get/4314/pinigina.f/0_4ed84_7c910d6a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476672"/>
            <a:ext cx="3168352" cy="2376264"/>
          </a:xfrm>
          <a:prstGeom prst="rect">
            <a:avLst/>
          </a:prstGeom>
          <a:noFill/>
        </p:spPr>
      </p:pic>
      <p:pic>
        <p:nvPicPr>
          <p:cNvPr id="6148" name="Picture 4" descr="http://img-fotki.yandex.ru/get/4209/pinigina.f/0_4ed88_ed57f96e_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080" y="476672"/>
            <a:ext cx="3264099" cy="2376264"/>
          </a:xfrm>
          <a:prstGeom prst="rect">
            <a:avLst/>
          </a:prstGeom>
          <a:noFill/>
        </p:spPr>
      </p:pic>
      <p:pic>
        <p:nvPicPr>
          <p:cNvPr id="6150" name="Picture 6" descr="http://img-fotki.yandex.ru/get/9/pinigina.f/0_4ed8a_4c8fea55_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39952" y="3933056"/>
            <a:ext cx="3962704" cy="25202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2924944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5. Красной нитью длиной 1 метр обозначаем шею. Нитку не отрываем7.</a:t>
            </a:r>
          </a:p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6. Заготовку для косы вдеваем в голову. Для того, чтобы пряди не спутывались, макушку перевяжите льняной ниткой..</a:t>
            </a:r>
          </a:p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7. Завязываем узел не голове. </a:t>
            </a:r>
            <a:endParaRPr lang="ru-RU" sz="2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g-fotki.yandex.ru/get/4210/pinigina.f/0_4ed86_2b5c2414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332656"/>
            <a:ext cx="4248472" cy="2914453"/>
          </a:xfrm>
          <a:prstGeom prst="rect">
            <a:avLst/>
          </a:prstGeom>
          <a:noFill/>
        </p:spPr>
      </p:pic>
      <p:pic>
        <p:nvPicPr>
          <p:cNvPr id="5126" name="Picture 6" descr="http://img-fotki.yandex.ru/get/2914/pinigina.f/0_4ed89_7ddccf3a_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6136" y="2780928"/>
            <a:ext cx="3027437" cy="37748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16016" y="836712"/>
            <a:ext cx="4104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8. Заплетаем косу. </a:t>
            </a:r>
            <a:b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9.Косичку рук перевязываем </a:t>
            </a:r>
            <a:r>
              <a:rPr lang="ru-RU" sz="2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крест-на-крест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и обозначаем талию</a:t>
            </a:r>
            <a:endParaRPr lang="ru-RU" sz="2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653136"/>
            <a:ext cx="49028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10. Оформляем поясок и ободок на голову. </a:t>
            </a:r>
            <a:endParaRPr lang="ru-RU" sz="2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24744"/>
            <a:ext cx="84969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u="sng" dirty="0" smtClean="0">
                <a:solidFill>
                  <a:srgbClr val="0070C0"/>
                </a:solidFill>
              </a:rPr>
              <a:t>При работе с ножницами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1. Хранить ножницы в футляре и в недоступном месте для детей.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2. Во время работы не оставлять лезвия ножниц открытыми.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3. Передавать ножницы сомкнутыми лезвиями кольцами вперёд.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852936"/>
            <a:ext cx="8568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u="sng" dirty="0" smtClean="0">
                <a:solidFill>
                  <a:srgbClr val="0070C0"/>
                </a:solidFill>
              </a:rPr>
              <a:t>При работе с иглами, булавками, спицами и крючком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1.Работать с напёрстком.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2. Хранить иголки и булавки в определённом месте (специальной коробке, подушечке и т. д.),не оставлять их на рабочем месте, ни в коем случае не брать иголки, булавки в рот и не вкалывать их в одежду.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3. Не пользуйтесь для шитья ржавой иголкой.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4. Выкройки к ткани прикреплять острыми концами булавок в направлении от себя.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5. Спицы и крючок хранить в чехле, по окончанию работы убирать их в место, недоступное для маленьких детей.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6. Куски сломанных иголок или булавок собирать и отдавать учителю.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404664"/>
            <a:ext cx="586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Правила техники безопасности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56992"/>
            <a:ext cx="813690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0070C0"/>
                </a:solidFill>
              </a:rPr>
              <a:t>П</a:t>
            </a:r>
            <a:r>
              <a:rPr lang="ru-RU" sz="2400" u="sng" dirty="0" smtClean="0">
                <a:solidFill>
                  <a:srgbClr val="0070C0"/>
                </a:solidFill>
              </a:rPr>
              <a:t>ри работе на швейной машине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1. Перед работой волосы убрать под косынку.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2. Сидеть на всей поверхности стула, слегка наклонив корпус и голову вперёд, перед иглой.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3. Расстояние от работающего до машинки должно быть 10-15 см.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4. Перед работой удалить из изделия иглы и булавки.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5. На платформе машинки не должно находиться посторонних предметов.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6. Руки во время работы должны быть на безопасном расстоянии от движущихся деталей машинки.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7. По окончании работы убрать рабочее место.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76672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0070C0"/>
                </a:solidFill>
              </a:rPr>
              <a:t>При работе с электроприборами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1. Перед работой с электроприбором проверить исправность шнура, о неполадках сообщить учителю.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2. Включать и выключать электроприборы сухими руками за корпус вилки.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3. Во время работы стоять на резиновом коврике.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4. Не оставлять включенным электроприбор без присмотра.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5. Утюг ставить только на специальную жаростойкую подставку.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6. Во время работы следить, чтобы шнур не касался подошвы утюга.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7. Хранить утюг в вертикальном положении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32856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http://masterclassy.ru/rukodelie/rukodelie-dlya-doma/1160-kukla-motanka-lovushka-snov-master-klass.html</a:t>
            </a:r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http://www.udivland.ru/project/parental/1388536/1388537/</a:t>
            </a:r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http://pinigina.livejournal.com/35629.html</a:t>
            </a:r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http://pinigina.livejournal.com/36706.html</a:t>
            </a:r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332656"/>
            <a:ext cx="40853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Куклы в </a:t>
            </a:r>
            <a:r>
              <a:rPr lang="ru-RU" sz="2800" b="1" dirty="0" err="1" smtClean="0">
                <a:solidFill>
                  <a:srgbClr val="C00000"/>
                </a:solidFill>
              </a:rPr>
              <a:t>целительстве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052736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Ловушка для снов, Кубышка-травница , На здоровье…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18436" name="Picture 4" descr="Кукла Ловушка для снов Завязываем красными нитками обережный крест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5816" y="1988840"/>
            <a:ext cx="2736304" cy="42357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434" name="Picture 2" descr="Кубышка-травница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 l="6122" t="15279" r="2041" b="11381"/>
          <a:stretch>
            <a:fillRect/>
          </a:stretch>
        </p:blipFill>
        <p:spPr bwMode="auto">
          <a:xfrm>
            <a:off x="2483768" y="1916832"/>
            <a:ext cx="3600400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438" name="Picture 6" descr="http://www.rukukla.ru/file/0001/250/122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79712" y="1916832"/>
            <a:ext cx="4831737" cy="4392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укла Ловушка для снов Завязываем красными нитками обережный крест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196752"/>
            <a:ext cx="2736304" cy="42357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4067944" y="1052736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Ловушки для снов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Делают  ловушку весной и располагают ее над кроватью, у изголовья. Она оберегает наш сон или сон ребёнка, улавливая, притягивая добрые сны и задерживая злые до первых лучей утреннего солнца, в которых они растворяются. Так любые сны теряют негативную окраску. Паутина, используемая для ловушки снов, символизирует жизненные пути человека, где добрые мысли идут по кругу и плетут паутину самой жизни, а злые мысли уходят, через отверстие не задерживаясь.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188640"/>
            <a:ext cx="4250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Ловушка для снов</a:t>
            </a:r>
            <a:endParaRPr lang="ru-RU" sz="3600" dirty="0"/>
          </a:p>
        </p:txBody>
      </p:sp>
      <p:pic>
        <p:nvPicPr>
          <p:cNvPr id="12290" name="Picture 2" descr="Кукла - мотанка. Ловушка снов. Мастер класс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908720"/>
            <a:ext cx="2329302" cy="1728192"/>
          </a:xfrm>
          <a:prstGeom prst="rect">
            <a:avLst/>
          </a:prstGeom>
          <a:noFill/>
        </p:spPr>
      </p:pic>
      <p:pic>
        <p:nvPicPr>
          <p:cNvPr id="12292" name="Picture 4" descr="Кукла - мотанка. Ловушка снов. Мастер класс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836712"/>
            <a:ext cx="2520281" cy="1890211"/>
          </a:xfrm>
          <a:prstGeom prst="rect">
            <a:avLst/>
          </a:prstGeom>
          <a:noFill/>
        </p:spPr>
      </p:pic>
      <p:pic>
        <p:nvPicPr>
          <p:cNvPr id="12294" name="Picture 6" descr="Кукла - мотанка. Ловушка снов. Мастер класс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512" y="4221088"/>
            <a:ext cx="2332711" cy="18722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55776" y="4077072"/>
            <a:ext cx="38884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3. Мотаем шею, крестообразно закрепляем поперечину рук к туловищу. Нитку обрывать нельзя, чтобы не рвался сон. Обвязываем от туловища вдоль руки и обратно, то есть дважды. Точно также поступаем со второй рукой.</a:t>
            </a:r>
            <a:endParaRPr lang="ru-RU" dirty="0"/>
          </a:p>
        </p:txBody>
      </p:sp>
      <p:pic>
        <p:nvPicPr>
          <p:cNvPr id="12296" name="Picture 8" descr="Кукла - мотанка. Ловушка снов. Мастер класс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44208" y="4149080"/>
            <a:ext cx="2520280" cy="189021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55776" y="764704"/>
            <a:ext cx="38164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1.Вырезаем веточку-рогатку. Размер определяем сами. Для рук вырезаем палочку, немножко тоньше, чем туловище. Для головы куклы берем вату.</a:t>
            </a:r>
          </a:p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2. Наматываем вату на кончик палки-рогатки и начинаем накручивать белую нитку, формируя головку куколки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Кукла - мотанка. Ловушка снов. Мастер класс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60648"/>
            <a:ext cx="2736304" cy="2052228"/>
          </a:xfrm>
          <a:prstGeom prst="rect">
            <a:avLst/>
          </a:prstGeom>
          <a:noFill/>
        </p:spPr>
      </p:pic>
      <p:pic>
        <p:nvPicPr>
          <p:cNvPr id="28676" name="Picture 4" descr="Кукла - мотанка. Ловушка снов. Мастер класс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3848" y="260648"/>
            <a:ext cx="2880320" cy="2160240"/>
          </a:xfrm>
          <a:prstGeom prst="rect">
            <a:avLst/>
          </a:prstGeom>
          <a:noFill/>
        </p:spPr>
      </p:pic>
      <p:pic>
        <p:nvPicPr>
          <p:cNvPr id="28678" name="Picture 6" descr="Кукла - мотанка. Ловушка снов. Мастер класс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5778218" y="710614"/>
            <a:ext cx="3599723" cy="26997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2564904"/>
            <a:ext cx="57606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4.Не обрывая нить, мотаем тело. Дойдя до ног, начинаем формировать юбочку, обматывая ноги восьмеркой. Пройдя 1/3, оставляем белую нить, часть вводим красную, и продолжаем мотать восьмеркой.</a:t>
            </a:r>
            <a:endParaRPr lang="ru-RU" sz="2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149080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5. Вводим оранжевую нить, не обрывая красную и белую. Промотав несколько рядов, обрываем оранжевую нитку, и продолжаем мотать красную полосу, такаю же, как вверху.</a:t>
            </a:r>
            <a:endParaRPr lang="ru-RU" sz="2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37321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6. Закрепляем красную нить, обрываем ее и продолжаем мотать белую нитку.</a:t>
            </a:r>
            <a:b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Переходим к ножкам, обязываем их белой ниткой, обрываем и закрепляем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Кукла - мотанка. Ловушка снов. Мастер класс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404664"/>
            <a:ext cx="2664296" cy="1998222"/>
          </a:xfrm>
          <a:prstGeom prst="rect">
            <a:avLst/>
          </a:prstGeom>
          <a:noFill/>
        </p:spPr>
      </p:pic>
      <p:pic>
        <p:nvPicPr>
          <p:cNvPr id="29700" name="Picture 4" descr="Кукла - мотанка. Ловушка снов. Мастер класс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0032" y="404664"/>
            <a:ext cx="2708009" cy="2022544"/>
          </a:xfrm>
          <a:prstGeom prst="rect">
            <a:avLst/>
          </a:prstGeom>
          <a:noFill/>
        </p:spPr>
      </p:pic>
      <p:pic>
        <p:nvPicPr>
          <p:cNvPr id="29704" name="Picture 8" descr="Кукла - мотанка. Ловушка снов. Мастер класс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16216" y="3645024"/>
            <a:ext cx="2267744" cy="29149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2492896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7. Красной ниткой делаем на груди сакральный крест. Обязываем голову куколки красной и оранжевой нитью</a:t>
            </a:r>
          </a:p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8. На руках вяжем оранжевые и красные нитки.</a:t>
            </a:r>
            <a:endParaRPr lang="ru-RU" sz="2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085184"/>
            <a:ext cx="60841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9. Из красной нитки делаем петельку, за которую </a:t>
            </a:r>
            <a:r>
              <a:rPr lang="ru-RU" sz="2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куклу-мотанку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подвешивают над кроватью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убышка-травница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 l="6122" t="15279" r="2041" b="11381"/>
          <a:stretch>
            <a:fillRect/>
          </a:stretch>
        </p:blipFill>
        <p:spPr bwMode="auto">
          <a:xfrm>
            <a:off x="467544" y="980728"/>
            <a:ext cx="3600400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4499992" y="620688"/>
            <a:ext cx="42484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Кубышка-травница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/>
              <a:t> -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древняя Целительская кукла-оберег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нее исходит теплота, как от заботливой хозяйки. Она и защитница от злых духов болезни, и добрая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утешница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Родом эта куколка из Тульской губернии. Она наполнена душистыми лечебными травами, и оберегает дом от болезней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Кубышку ставили у колыбели младенца, а если в семье кто-то заболевал, куклу ставили у постели больного и разминали в руках, чтобы травный дух наполнил дом. Через 2 года траву в куколке необходимо поменять.</a:t>
            </a:r>
          </a:p>
          <a:p>
            <a:pPr algn="just"/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88640"/>
            <a:ext cx="43472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Кубышка-травница </a:t>
            </a:r>
            <a:endParaRPr lang="ru-RU" sz="3200" dirty="0"/>
          </a:p>
        </p:txBody>
      </p:sp>
      <p:pic>
        <p:nvPicPr>
          <p:cNvPr id="10242" name="Picture 2" descr="http://img-fotki.yandex.ru/get/4213/pinigina.e/0_4c674_ae2741a7_X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2564904"/>
            <a:ext cx="2232248" cy="1728192"/>
          </a:xfrm>
          <a:prstGeom prst="rect">
            <a:avLst/>
          </a:prstGeom>
          <a:noFill/>
        </p:spPr>
      </p:pic>
      <p:pic>
        <p:nvPicPr>
          <p:cNvPr id="10244" name="Picture 4" descr="http://img-fotki.yandex.ru/get/4209/pinigina.e/0_4c664_ba74d4a_X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5816" y="2636912"/>
            <a:ext cx="2088232" cy="1731073"/>
          </a:xfrm>
          <a:prstGeom prst="rect">
            <a:avLst/>
          </a:prstGeom>
          <a:noFill/>
        </p:spPr>
      </p:pic>
      <p:pic>
        <p:nvPicPr>
          <p:cNvPr id="10246" name="Picture 6" descr="http://img-fotki.yandex.ru/get/4308/pinigina.e/0_4c65f_c9bd7e56_X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64088" y="2636912"/>
            <a:ext cx="1507502" cy="172819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764704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Для работы понадобится:</a:t>
            </a:r>
            <a:b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1.Красочный круг диаметром 35-38 см.        6. Красные нитки для рук и других завязок. 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2.Синтепон для юбки, головы, груди.               7. Прочные нитки для завязывания юбки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3.Квадрат белой или матовой ткани 25 см.           8. Трава наполнитель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4.По два квадрата 10х10 см для кульков и груди.     9.Фартук. 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5.Половина квадрата для косынки  25-30 см.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334232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1.Набираем юбку шагом в 1 см (нитки крепкие)</a:t>
            </a:r>
          </a:p>
          <a:p>
            <a:pPr marL="457200" indent="-457200"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2. В </a:t>
            </a:r>
            <a:r>
              <a:rPr lang="ru-RU" sz="2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синтепон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(чтобы не терялась форма, трава оседает, усыхает) насыпаем</a:t>
            </a:r>
          </a:p>
          <a:p>
            <a:pPr marL="457200" indent="-457200"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траву и равномерно размещаем в юбке.</a:t>
            </a:r>
          </a:p>
          <a:p>
            <a:pPr marL="342900" indent="-342900"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3.В середину сложенного по диагонали белого квадрата помещаем тугую</a:t>
            </a:r>
          </a:p>
          <a:p>
            <a:pPr marL="342900" indent="-342900"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скрутку из </a:t>
            </a:r>
            <a:r>
              <a:rPr lang="ru-RU" sz="2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синтепона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для головы, перевязываем, чтобы углы для рук были</a:t>
            </a:r>
          </a:p>
          <a:p>
            <a:pPr marL="342900" indent="-342900"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одинаковой длины и чтобы лицевая сторона была без складок. Подогнув</a:t>
            </a:r>
          </a:p>
          <a:p>
            <a:pPr marL="342900" indent="-342900" algn="just"/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уголки. завязываем руки, в них можно положить чуток </a:t>
            </a:r>
            <a:r>
              <a:rPr lang="ru-RU" sz="2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синтепона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8" name="Picture 8" descr="http://img-fotki.yandex.ru/get/4208/pinigina.e/0_4c662_83323eac_XL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36296" y="2564904"/>
            <a:ext cx="1461922" cy="178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g-fotki.yandex.ru/get/4209/pinigina.e/0_4c664_ba74d4a_X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332656"/>
            <a:ext cx="2734005" cy="2232247"/>
          </a:xfrm>
          <a:prstGeom prst="rect">
            <a:avLst/>
          </a:prstGeom>
          <a:noFill/>
        </p:spPr>
      </p:pic>
      <p:pic>
        <p:nvPicPr>
          <p:cNvPr id="30724" name="Picture 4" descr="http://img-fotki.yandex.ru/get/2914/pinigina.e/0_4c671_743be918_X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056" y="332656"/>
            <a:ext cx="2938784" cy="2304256"/>
          </a:xfrm>
          <a:prstGeom prst="rect">
            <a:avLst/>
          </a:prstGeom>
          <a:noFill/>
        </p:spPr>
      </p:pic>
      <p:pic>
        <p:nvPicPr>
          <p:cNvPr id="30726" name="Picture 6" descr="http://img-fotki.yandex.ru/get/4210/pinigina.e/0_4c66f_9ab6aeae_X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3717032"/>
            <a:ext cx="2264201" cy="2808312"/>
          </a:xfrm>
          <a:prstGeom prst="rect">
            <a:avLst/>
          </a:prstGeom>
          <a:noFill/>
        </p:spPr>
      </p:pic>
      <p:pic>
        <p:nvPicPr>
          <p:cNvPr id="30728" name="Picture 8" descr="http://img-fotki.yandex.ru/get/8/pinigina.e/0_4c66c_1e024233_XL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44208" y="3789040"/>
            <a:ext cx="2383555" cy="26642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5536" y="2564904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4. Для грудок делаем </a:t>
            </a:r>
            <a:r>
              <a:rPr lang="ru-RU" sz="2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синтепоновые</a:t>
            </a:r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шарики</a:t>
            </a:r>
          </a:p>
          <a:p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5.Кульки в руках наполняем травой. Грудь привязываем к шее. </a:t>
            </a:r>
          </a:p>
          <a:p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6.Соединяем голову и юбку.</a:t>
            </a:r>
            <a:endParaRPr lang="ru-RU" sz="2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3645024"/>
            <a:ext cx="3600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7.Привязываем кульки к рукам</a:t>
            </a:r>
          </a:p>
          <a:p>
            <a:r>
              <a:rPr lang="ru-RU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8.Завязываем косынку и надеваем фартук.</a:t>
            </a:r>
            <a:endParaRPr lang="ru-RU" sz="2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627784" y="4787280"/>
            <a:ext cx="374441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должно гармонировать по цвету и фактуре. Особенная деталь фартук, его можно вышить, сделать мережку, бахрому, использовать кружево и т.д.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848</TotalTime>
  <Words>1164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Русская народная кукла: обычаи и традиции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народная кукла: обычаи и традиции</dc:title>
  <dc:creator>user</dc:creator>
  <cp:lastModifiedBy>user</cp:lastModifiedBy>
  <cp:revision>89</cp:revision>
  <dcterms:created xsi:type="dcterms:W3CDTF">2012-05-29T06:48:27Z</dcterms:created>
  <dcterms:modified xsi:type="dcterms:W3CDTF">2014-01-15T08:44:55Z</dcterms:modified>
</cp:coreProperties>
</file>