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6" r:id="rId19"/>
    <p:sldId id="273" r:id="rId20"/>
    <p:sldId id="274" r:id="rId21"/>
    <p:sldId id="275" r:id="rId22"/>
    <p:sldId id="278"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2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alpha val="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3972939_cvetoterapiya_h263.avi"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descr="F:\gornaya_vershina_1280x102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5511816"/>
          </a:xfrm>
        </p:spPr>
        <p:txBody>
          <a:bodyPr/>
          <a:lstStyle/>
          <a:p>
            <a:r>
              <a:rPr lang="ru-RU" dirty="0" smtClean="0">
                <a:solidFill>
                  <a:srgbClr val="000000"/>
                </a:solidFill>
              </a:rPr>
              <a:t>Получать новые знания, это тоже самое, что покорять горные вершины.</a:t>
            </a:r>
            <a:endParaRPr lang="ru-RU" dirty="0">
              <a:solidFill>
                <a:srgbClr val="000000"/>
              </a:solidFill>
            </a:endParaRPr>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83254"/>
          </a:xfrm>
        </p:spPr>
        <p:txBody>
          <a:bodyPr/>
          <a:lstStyle/>
          <a:p>
            <a:r>
              <a:rPr lang="ru-RU" dirty="0" smtClean="0"/>
              <a:t>2) Площадь прямоугольника равна 36 см</a:t>
            </a:r>
            <a:r>
              <a:rPr lang="ru-RU" baseline="30000" dirty="0" smtClean="0"/>
              <a:t>2</a:t>
            </a:r>
            <a:r>
              <a:rPr lang="ru-RU" dirty="0" smtClean="0"/>
              <a:t>. Каковы длины сторон?</a:t>
            </a:r>
            <a:endParaRPr lang="ru-RU" dirty="0"/>
          </a:p>
        </p:txBody>
      </p:sp>
    </p:spTree>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a:bodyPr>
          <a:lstStyle/>
          <a:p>
            <a:pPr lvl="0" algn="l"/>
            <a:r>
              <a:rPr lang="ru-RU" sz="7200" dirty="0" smtClean="0">
                <a:solidFill>
                  <a:srgbClr val="FF0000"/>
                </a:solidFill>
              </a:rPr>
              <a:t>1) 3х – 2у=12   </a:t>
            </a:r>
            <a:r>
              <a:rPr lang="ru-RU" sz="7200" dirty="0" smtClean="0"/>
              <a:t/>
            </a:r>
            <a:br>
              <a:rPr lang="ru-RU" sz="7200" dirty="0" smtClean="0"/>
            </a:br>
            <a:r>
              <a:rPr lang="ru-RU" sz="7200" dirty="0" smtClean="0"/>
              <a:t>2) ху=36</a:t>
            </a:r>
            <a:br>
              <a:rPr lang="ru-RU" sz="7200" dirty="0" smtClean="0"/>
            </a:br>
            <a:r>
              <a:rPr lang="ru-RU" sz="7200" dirty="0" smtClean="0">
                <a:solidFill>
                  <a:srgbClr val="FF0000"/>
                </a:solidFill>
              </a:rPr>
              <a:t>3) 2х+у=16</a:t>
            </a:r>
            <a:r>
              <a:rPr lang="ru-RU" sz="7200" dirty="0" smtClean="0"/>
              <a:t/>
            </a:r>
            <a:br>
              <a:rPr lang="ru-RU" sz="7200" dirty="0" smtClean="0"/>
            </a:br>
            <a:r>
              <a:rPr lang="ru-RU" sz="7200" dirty="0" smtClean="0"/>
              <a:t>4)    +    =25</a:t>
            </a:r>
            <a:endParaRPr lang="ru-RU" sz="7200" dirty="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4143380"/>
            <a:ext cx="981075" cy="1095375"/>
          </a:xfrm>
          <a:prstGeom prst="rect">
            <a:avLst/>
          </a:prstGeom>
          <a:noFill/>
        </p:spPr>
      </p:pic>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512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85852" y="4143380"/>
            <a:ext cx="962025" cy="1095375"/>
          </a:xfrm>
          <a:prstGeom prst="rect">
            <a:avLst/>
          </a:prstGeom>
          <a:noFill/>
        </p:spPr>
      </p:pic>
      <p:sp>
        <p:nvSpPr>
          <p:cNvPr id="5125" name="Rectangle 5"/>
          <p:cNvSpPr>
            <a:spLocks noChangeArrowheads="1"/>
          </p:cNvSpPr>
          <p:nvPr/>
        </p:nvSpPr>
        <p:spPr bwMode="auto">
          <a:xfrm>
            <a:off x="0" y="1552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0"/>
            <a:ext cx="8229600" cy="4214818"/>
          </a:xfrm>
        </p:spPr>
        <p:txBody>
          <a:bodyPr/>
          <a:lstStyle/>
          <a:p>
            <a:r>
              <a:rPr lang="ru-RU" b="1" dirty="0" smtClean="0"/>
              <a:t>Определение:</a:t>
            </a:r>
            <a:r>
              <a:rPr lang="ru-RU" dirty="0" smtClean="0"/>
              <a:t> линейным уравнением с двумя переменными называется уравнение вида </a:t>
            </a:r>
            <a:r>
              <a:rPr lang="en-US" dirty="0" err="1" smtClean="0"/>
              <a:t>ax+by</a:t>
            </a:r>
            <a:r>
              <a:rPr lang="en-US" dirty="0" smtClean="0"/>
              <a:t>=c</a:t>
            </a:r>
            <a:r>
              <a:rPr lang="ru-RU" dirty="0" smtClean="0"/>
              <a:t>, где </a:t>
            </a:r>
            <a:r>
              <a:rPr lang="en-US" dirty="0" err="1" smtClean="0"/>
              <a:t>a,b,c</a:t>
            </a:r>
            <a:r>
              <a:rPr lang="en-US" dirty="0" smtClean="0"/>
              <a:t> </a:t>
            </a:r>
            <a:r>
              <a:rPr lang="ru-RU" dirty="0" smtClean="0"/>
              <a:t>произвольные числа.</a:t>
            </a:r>
            <a:endParaRPr lang="ru-RU" dirty="0"/>
          </a:p>
        </p:txBody>
      </p:sp>
      <p:pic>
        <p:nvPicPr>
          <p:cNvPr id="3" name="Рисунок 2" descr="i.jpg"/>
          <p:cNvPicPr>
            <a:picLocks noChangeAspect="1"/>
          </p:cNvPicPr>
          <p:nvPr/>
        </p:nvPicPr>
        <p:blipFill>
          <a:blip r:embed="rId2"/>
          <a:stretch>
            <a:fillRect/>
          </a:stretch>
        </p:blipFill>
        <p:spPr>
          <a:xfrm>
            <a:off x="5143504" y="3857628"/>
            <a:ext cx="4000496" cy="3000372"/>
          </a:xfrm>
          <a:prstGeom prst="rect">
            <a:avLst/>
          </a:prstGeom>
        </p:spPr>
      </p:pic>
    </p:spTree>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5368940"/>
          </a:xfrm>
        </p:spPr>
        <p:txBody>
          <a:bodyPr/>
          <a:lstStyle/>
          <a:p>
            <a:pPr lvl="0"/>
            <a:r>
              <a:rPr lang="ru-RU" dirty="0" smtClean="0"/>
              <a:t>2х – 10у = 3</a:t>
            </a:r>
            <a:br>
              <a:rPr lang="ru-RU" dirty="0" smtClean="0"/>
            </a:br>
            <a:r>
              <a:rPr lang="ru-RU" dirty="0" smtClean="0"/>
              <a:t> +3у = 1</a:t>
            </a:r>
            <a:br>
              <a:rPr lang="ru-RU" dirty="0" smtClean="0"/>
            </a:br>
            <a:r>
              <a:rPr lang="ru-RU" dirty="0" err="1" smtClean="0"/>
              <a:t>х</a:t>
            </a:r>
            <a:r>
              <a:rPr lang="ru-RU" dirty="0" smtClean="0"/>
              <a:t> + 0,5у = 4</a:t>
            </a:r>
            <a:br>
              <a:rPr lang="ru-RU" dirty="0" smtClean="0"/>
            </a:br>
            <a:r>
              <a:rPr lang="ru-RU" dirty="0" smtClean="0"/>
              <a:t>5х – 2у</a:t>
            </a:r>
            <a:r>
              <a:rPr lang="ru-RU" baseline="30000" dirty="0" smtClean="0"/>
              <a:t>2</a:t>
            </a:r>
            <a:r>
              <a:rPr lang="ru-RU" dirty="0" smtClean="0"/>
              <a:t> =7</a:t>
            </a:r>
            <a:br>
              <a:rPr lang="ru-RU" dirty="0" smtClean="0"/>
            </a:br>
            <a:r>
              <a:rPr lang="ru-RU" dirty="0" smtClean="0"/>
              <a:t>3х – у = 0</a:t>
            </a:r>
            <a:br>
              <a:rPr lang="ru-RU" dirty="0" smtClean="0"/>
            </a:br>
            <a:r>
              <a:rPr lang="ru-RU" dirty="0" smtClean="0"/>
              <a:t> +    = -1</a:t>
            </a:r>
            <a:br>
              <a:rPr lang="ru-RU" dirty="0" smtClean="0"/>
            </a:br>
            <a:endParaRPr lang="ru-RU" dirty="0"/>
          </a:p>
        </p:txBody>
      </p:sp>
      <p:sp>
        <p:nvSpPr>
          <p:cNvPr id="30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3" name="Object 1"/>
          <p:cNvGraphicFramePr>
            <a:graphicFrameLocks noChangeAspect="1"/>
          </p:cNvGraphicFramePr>
          <p:nvPr/>
        </p:nvGraphicFramePr>
        <p:xfrm>
          <a:off x="3428992" y="1428736"/>
          <a:ext cx="390296" cy="1000132"/>
        </p:xfrm>
        <a:graphic>
          <a:graphicData uri="http://schemas.openxmlformats.org/presentationml/2006/ole">
            <p:oleObj spid="_x0000_s3073" r:id="rId3" imgW="152334" imgH="393529" progId="">
              <p:embed/>
            </p:oleObj>
          </a:graphicData>
        </a:graphic>
      </p:graphicFrame>
      <p:sp>
        <p:nvSpPr>
          <p:cNvPr id="30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5" name="Object 3"/>
          <p:cNvGraphicFramePr>
            <a:graphicFrameLocks noChangeAspect="1"/>
          </p:cNvGraphicFramePr>
          <p:nvPr/>
        </p:nvGraphicFramePr>
        <p:xfrm>
          <a:off x="2928926" y="2214554"/>
          <a:ext cx="357190" cy="915300"/>
        </p:xfrm>
        <a:graphic>
          <a:graphicData uri="http://schemas.openxmlformats.org/presentationml/2006/ole">
            <p:oleObj spid="_x0000_s3075" r:id="rId4" imgW="152334" imgH="393529" progId="">
              <p:embed/>
            </p:oleObj>
          </a:graphicData>
        </a:graphic>
      </p:graphicFrame>
      <p:sp>
        <p:nvSpPr>
          <p:cNvPr id="30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7" name="Object 5"/>
          <p:cNvGraphicFramePr>
            <a:graphicFrameLocks noChangeAspect="1"/>
          </p:cNvGraphicFramePr>
          <p:nvPr/>
        </p:nvGraphicFramePr>
        <p:xfrm>
          <a:off x="3286116" y="4143380"/>
          <a:ext cx="585442" cy="1000132"/>
        </p:xfrm>
        <a:graphic>
          <a:graphicData uri="http://schemas.openxmlformats.org/presentationml/2006/ole">
            <p:oleObj spid="_x0000_s3077" r:id="rId5" imgW="228501" imgH="393529" progId="">
              <p:embed/>
            </p:oleObj>
          </a:graphicData>
        </a:graphic>
      </p:graphicFrame>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3079" name="Object 7"/>
          <p:cNvGraphicFramePr>
            <a:graphicFrameLocks noChangeAspect="1"/>
          </p:cNvGraphicFramePr>
          <p:nvPr/>
        </p:nvGraphicFramePr>
        <p:xfrm>
          <a:off x="4071934" y="4143380"/>
          <a:ext cx="571504" cy="976319"/>
        </p:xfrm>
        <a:graphic>
          <a:graphicData uri="http://schemas.openxmlformats.org/presentationml/2006/ole">
            <p:oleObj spid="_x0000_s3079" r:id="rId6" imgW="228501" imgH="393529" progId="">
              <p:embed/>
            </p:oleObj>
          </a:graphicData>
        </a:graphic>
      </p:graphicFrame>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normAutofit/>
          </a:bodyPr>
          <a:lstStyle/>
          <a:p>
            <a:r>
              <a:rPr lang="en-US" sz="9600" dirty="0" smtClean="0"/>
              <a:t>x+2y=4</a:t>
            </a:r>
            <a:br>
              <a:rPr lang="en-US" sz="9600" dirty="0" smtClean="0"/>
            </a:br>
            <a:endParaRPr lang="ru-RU" sz="9600"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686800" cy="5654692"/>
          </a:xfrm>
        </p:spPr>
        <p:txBody>
          <a:bodyPr>
            <a:normAutofit/>
          </a:bodyPr>
          <a:lstStyle/>
          <a:p>
            <a:r>
              <a:rPr lang="en-US" dirty="0" smtClean="0"/>
              <a:t>x=4-2y</a:t>
            </a:r>
            <a:br>
              <a:rPr lang="en-US" dirty="0" smtClean="0"/>
            </a:br>
            <a:r>
              <a:rPr lang="ru-RU" dirty="0" smtClean="0"/>
              <a:t>Уравнение решено относительно </a:t>
            </a:r>
            <a:r>
              <a:rPr lang="en-US" dirty="0" smtClean="0"/>
              <a:t>x</a:t>
            </a:r>
            <a:r>
              <a:rPr lang="ru-RU" dirty="0" smtClean="0"/>
              <a:t/>
            </a:r>
            <a:br>
              <a:rPr lang="ru-RU" dirty="0" smtClean="0"/>
            </a:br>
            <a:r>
              <a:rPr lang="en-US" dirty="0" smtClean="0"/>
              <a:t>2y=4-x</a:t>
            </a:r>
            <a:br>
              <a:rPr lang="en-US" dirty="0" smtClean="0"/>
            </a:br>
            <a:r>
              <a:rPr lang="en-US" dirty="0" smtClean="0"/>
              <a:t/>
            </a:r>
            <a:br>
              <a:rPr lang="en-US" dirty="0" smtClean="0"/>
            </a:br>
            <a:r>
              <a:rPr lang="ru-RU" dirty="0" smtClean="0"/>
              <a:t> Уравнение решено относительно </a:t>
            </a:r>
            <a:r>
              <a:rPr lang="en-US" dirty="0" smtClean="0"/>
              <a:t>y</a:t>
            </a:r>
            <a:br>
              <a:rPr lang="en-US" dirty="0" smtClean="0"/>
            </a:br>
            <a:endParaRPr lang="ru-RU" dirty="0"/>
          </a:p>
        </p:txBody>
      </p:sp>
      <p:sp>
        <p:nvSpPr>
          <p:cNvPr id="348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48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86182" y="3143248"/>
            <a:ext cx="1362425" cy="762958"/>
          </a:xfrm>
          <a:prstGeom prst="rect">
            <a:avLst/>
          </a:prstGeom>
          <a:noFill/>
        </p:spPr>
      </p:pic>
      <p:sp>
        <p:nvSpPr>
          <p:cNvPr id="34819" name="Rectangle 3"/>
          <p:cNvSpPr>
            <a:spLocks noChangeArrowheads="1"/>
          </p:cNvSpPr>
          <p:nvPr/>
        </p:nvSpPr>
        <p:spPr bwMode="auto">
          <a:xfrm>
            <a:off x="-342900" y="857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68808"/>
          </a:xfrm>
        </p:spPr>
        <p:txBody>
          <a:bodyPr/>
          <a:lstStyle/>
          <a:p>
            <a:endParaRPr lang="ru-RU" dirty="0"/>
          </a:p>
        </p:txBody>
      </p:sp>
      <p:pic>
        <p:nvPicPr>
          <p:cNvPr id="26627" name="Picture 3"/>
          <p:cNvPicPr>
            <a:picLocks noChangeAspect="1" noChangeArrowheads="1"/>
          </p:cNvPicPr>
          <p:nvPr/>
        </p:nvPicPr>
        <p:blipFill>
          <a:blip r:embed="rId2"/>
          <a:srcRect/>
          <a:stretch>
            <a:fillRect/>
          </a:stretch>
        </p:blipFill>
        <p:spPr bwMode="auto">
          <a:xfrm>
            <a:off x="1643042" y="3000372"/>
            <a:ext cx="5642182" cy="1033469"/>
          </a:xfrm>
          <a:prstGeom prst="rect">
            <a:avLst/>
          </a:prstGeom>
          <a:noFill/>
          <a:ln w="9525">
            <a:noFill/>
            <a:miter lim="800000"/>
            <a:headEnd/>
            <a:tailEnd/>
          </a:ln>
          <a:effectLst/>
        </p:spPr>
      </p:pic>
    </p:spTree>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11750"/>
          </a:xfrm>
        </p:spPr>
        <p:txBody>
          <a:bodyPr/>
          <a:lstStyle/>
          <a:p>
            <a:r>
              <a:rPr lang="en-US" sz="4800" dirty="0" smtClean="0"/>
              <a:t>5y= -3x+10</a:t>
            </a:r>
            <a:r>
              <a:rPr lang="ru-RU" i="1" dirty="0" smtClean="0"/>
              <a:t/>
            </a:r>
            <a:br>
              <a:rPr lang="ru-RU" i="1" dirty="0" smtClean="0"/>
            </a:br>
            <a:endParaRPr lang="ru-RU" dirty="0"/>
          </a:p>
        </p:txBody>
      </p:sp>
      <p:sp>
        <p:nvSpPr>
          <p:cNvPr id="327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327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28926" y="3143248"/>
            <a:ext cx="3357586" cy="1251274"/>
          </a:xfrm>
          <a:prstGeom prst="rect">
            <a:avLst/>
          </a:prstGeom>
          <a:noFill/>
        </p:spPr>
      </p:pic>
      <p:sp>
        <p:nvSpPr>
          <p:cNvPr id="32771" name="Rectangle 3"/>
          <p:cNvSpPr>
            <a:spLocks noChangeArrowheads="1"/>
          </p:cNvSpPr>
          <p:nvPr/>
        </p:nvSpPr>
        <p:spPr bwMode="auto">
          <a:xfrm>
            <a:off x="-34290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40312"/>
          </a:xfrm>
        </p:spPr>
        <p:txBody>
          <a:bodyPr/>
          <a:lstStyle/>
          <a:p>
            <a:r>
              <a:rPr lang="ru-RU" dirty="0" smtClean="0">
                <a:hlinkClick r:id="rId2" action="ppaction://hlinkfile"/>
              </a:rPr>
              <a:t>привал</a:t>
            </a:r>
            <a:endParaRPr lang="ru-RU" dirty="0"/>
          </a:p>
        </p:txBody>
      </p:sp>
    </p:spTree>
  </p:cSld>
  <p:clrMapOvr>
    <a:masterClrMapping/>
  </p:clrMapOvr>
  <p:transition>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normAutofit/>
          </a:bodyPr>
          <a:lstStyle/>
          <a:p>
            <a:r>
              <a:rPr lang="ru-RU" sz="8000" dirty="0" smtClean="0"/>
              <a:t>№571 (</a:t>
            </a:r>
            <a:r>
              <a:rPr lang="ru-RU" sz="8000" dirty="0" err="1" smtClean="0"/>
              <a:t>а,в</a:t>
            </a:r>
            <a:r>
              <a:rPr lang="ru-RU" sz="8000" dirty="0" smtClean="0"/>
              <a:t>), 574.</a:t>
            </a:r>
            <a:endParaRPr lang="ru-RU" sz="8000" dirty="0"/>
          </a:p>
        </p:txBody>
      </p:sp>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94"/>
          <p:cNvGrpSpPr/>
          <p:nvPr/>
        </p:nvGrpSpPr>
        <p:grpSpPr>
          <a:xfrm>
            <a:off x="180000" y="116633"/>
            <a:ext cx="8727207" cy="6597352"/>
            <a:chOff x="180000" y="116633"/>
            <a:chExt cx="8727207" cy="6597352"/>
          </a:xfrm>
          <a:effectLst>
            <a:glow rad="63500">
              <a:schemeClr val="accent1">
                <a:satMod val="175000"/>
                <a:alpha val="40000"/>
              </a:schemeClr>
            </a:glow>
          </a:effectLst>
        </p:grpSpPr>
        <p:grpSp>
          <p:nvGrpSpPr>
            <p:cNvPr id="3" name="Группа 80"/>
            <p:cNvGrpSpPr/>
            <p:nvPr/>
          </p:nvGrpSpPr>
          <p:grpSpPr>
            <a:xfrm>
              <a:off x="180000" y="180000"/>
              <a:ext cx="8727207" cy="6480000"/>
              <a:chOff x="180000" y="180000"/>
              <a:chExt cx="8727207" cy="6480000"/>
            </a:xfrm>
          </p:grpSpPr>
          <p:cxnSp>
            <p:nvCxnSpPr>
              <p:cNvPr id="123" name="Прямая соединительная линия 122"/>
              <p:cNvCxnSpPr/>
              <p:nvPr/>
            </p:nvCxnSpPr>
            <p:spPr>
              <a:xfrm>
                <a:off x="180000" y="630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4" name="Прямая соединительная линия 123"/>
              <p:cNvCxnSpPr/>
              <p:nvPr/>
            </p:nvCxnSpPr>
            <p:spPr>
              <a:xfrm>
                <a:off x="180000" y="594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5" name="Прямая соединительная линия 124"/>
              <p:cNvCxnSpPr/>
              <p:nvPr/>
            </p:nvCxnSpPr>
            <p:spPr>
              <a:xfrm>
                <a:off x="180000" y="558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6" name="Прямая соединительная линия 125"/>
              <p:cNvCxnSpPr/>
              <p:nvPr/>
            </p:nvCxnSpPr>
            <p:spPr>
              <a:xfrm>
                <a:off x="180000" y="522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7" name="Прямая соединительная линия 126"/>
              <p:cNvCxnSpPr/>
              <p:nvPr/>
            </p:nvCxnSpPr>
            <p:spPr>
              <a:xfrm>
                <a:off x="180000" y="486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8" name="Прямая соединительная линия 127"/>
              <p:cNvCxnSpPr/>
              <p:nvPr/>
            </p:nvCxnSpPr>
            <p:spPr>
              <a:xfrm>
                <a:off x="180000" y="450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9" name="Прямая соединительная линия 128"/>
              <p:cNvCxnSpPr/>
              <p:nvPr/>
            </p:nvCxnSpPr>
            <p:spPr>
              <a:xfrm>
                <a:off x="180000" y="414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0" name="Прямая соединительная линия 129"/>
              <p:cNvCxnSpPr/>
              <p:nvPr/>
            </p:nvCxnSpPr>
            <p:spPr>
              <a:xfrm>
                <a:off x="180000" y="378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1" name="Прямая соединительная линия 130"/>
              <p:cNvCxnSpPr/>
              <p:nvPr/>
            </p:nvCxnSpPr>
            <p:spPr>
              <a:xfrm>
                <a:off x="180000" y="342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2" name="Прямая соединительная линия 131"/>
              <p:cNvCxnSpPr/>
              <p:nvPr/>
            </p:nvCxnSpPr>
            <p:spPr>
              <a:xfrm>
                <a:off x="180000" y="306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3" name="Прямая соединительная линия 132"/>
              <p:cNvCxnSpPr/>
              <p:nvPr/>
            </p:nvCxnSpPr>
            <p:spPr>
              <a:xfrm>
                <a:off x="180000" y="270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4" name="Прямая соединительная линия 133"/>
              <p:cNvCxnSpPr/>
              <p:nvPr/>
            </p:nvCxnSpPr>
            <p:spPr>
              <a:xfrm>
                <a:off x="180000" y="234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5" name="Прямая соединительная линия 134"/>
              <p:cNvCxnSpPr/>
              <p:nvPr/>
            </p:nvCxnSpPr>
            <p:spPr>
              <a:xfrm>
                <a:off x="180000" y="198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6" name="Прямая соединительная линия 135"/>
              <p:cNvCxnSpPr/>
              <p:nvPr/>
            </p:nvCxnSpPr>
            <p:spPr>
              <a:xfrm>
                <a:off x="180000" y="162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7" name="Прямая соединительная линия 136"/>
              <p:cNvCxnSpPr/>
              <p:nvPr/>
            </p:nvCxnSpPr>
            <p:spPr>
              <a:xfrm>
                <a:off x="180000" y="126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8" name="Прямая соединительная линия 137"/>
              <p:cNvCxnSpPr/>
              <p:nvPr/>
            </p:nvCxnSpPr>
            <p:spPr>
              <a:xfrm>
                <a:off x="180000" y="90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9" name="Прямая соединительная линия 138"/>
              <p:cNvCxnSpPr/>
              <p:nvPr/>
            </p:nvCxnSpPr>
            <p:spPr>
              <a:xfrm>
                <a:off x="180000" y="54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p:cNvCxnSpPr/>
              <p:nvPr/>
            </p:nvCxnSpPr>
            <p:spPr>
              <a:xfrm>
                <a:off x="180000" y="18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1" name="Прямая соединительная линия 140"/>
              <p:cNvCxnSpPr/>
              <p:nvPr/>
            </p:nvCxnSpPr>
            <p:spPr>
              <a:xfrm>
                <a:off x="180000" y="6660000"/>
                <a:ext cx="8727207"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nvGrpSpPr>
            <p:cNvPr id="4" name="Группа 81"/>
            <p:cNvGrpSpPr/>
            <p:nvPr/>
          </p:nvGrpSpPr>
          <p:grpSpPr>
            <a:xfrm>
              <a:off x="251521" y="116633"/>
              <a:ext cx="8640959" cy="6597352"/>
              <a:chOff x="251521" y="116633"/>
              <a:chExt cx="8640959" cy="6597352"/>
            </a:xfrm>
          </p:grpSpPr>
          <p:cxnSp>
            <p:nvCxnSpPr>
              <p:cNvPr id="98" name="Прямая соединительная линия 97"/>
              <p:cNvCxnSpPr/>
              <p:nvPr/>
            </p:nvCxnSpPr>
            <p:spPr>
              <a:xfrm rot="16200000">
                <a:off x="307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9" name="Прямая соединительная линия 98"/>
              <p:cNvCxnSpPr/>
              <p:nvPr/>
            </p:nvCxnSpPr>
            <p:spPr>
              <a:xfrm rot="16200000">
                <a:off x="271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0" name="Прямая соединительная линия 99"/>
              <p:cNvCxnSpPr/>
              <p:nvPr/>
            </p:nvCxnSpPr>
            <p:spPr>
              <a:xfrm rot="16200000">
                <a:off x="235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1" name="Прямая соединительная линия 100"/>
              <p:cNvCxnSpPr/>
              <p:nvPr/>
            </p:nvCxnSpPr>
            <p:spPr>
              <a:xfrm rot="16200000">
                <a:off x="199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2" name="Прямая соединительная линия 101"/>
              <p:cNvCxnSpPr/>
              <p:nvPr/>
            </p:nvCxnSpPr>
            <p:spPr>
              <a:xfrm rot="16200000">
                <a:off x="163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3" name="Прямая соединительная линия 102"/>
              <p:cNvCxnSpPr/>
              <p:nvPr/>
            </p:nvCxnSpPr>
            <p:spPr>
              <a:xfrm rot="16200000">
                <a:off x="127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4" name="Прямая соединительная линия 103"/>
              <p:cNvCxnSpPr/>
              <p:nvPr/>
            </p:nvCxnSpPr>
            <p:spPr>
              <a:xfrm rot="16200000">
                <a:off x="91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5" name="Прямая соединительная линия 104"/>
              <p:cNvCxnSpPr/>
              <p:nvPr/>
            </p:nvCxnSpPr>
            <p:spPr>
              <a:xfrm rot="16200000">
                <a:off x="55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6" name="Прямая соединительная линия 105"/>
              <p:cNvCxnSpPr/>
              <p:nvPr/>
            </p:nvCxnSpPr>
            <p:spPr>
              <a:xfrm rot="16200000">
                <a:off x="19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7" name="Прямая соединительная линия 106"/>
              <p:cNvCxnSpPr/>
              <p:nvPr/>
            </p:nvCxnSpPr>
            <p:spPr>
              <a:xfrm rot="16200000">
                <a:off x="-16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8" name="Прямая соединительная линия 107"/>
              <p:cNvCxnSpPr/>
              <p:nvPr/>
            </p:nvCxnSpPr>
            <p:spPr>
              <a:xfrm rot="16200000">
                <a:off x="-52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9" name="Прямая соединительная линия 108"/>
              <p:cNvCxnSpPr/>
              <p:nvPr/>
            </p:nvCxnSpPr>
            <p:spPr>
              <a:xfrm rot="16200000">
                <a:off x="-88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0" name="Прямая соединительная линия 109"/>
              <p:cNvCxnSpPr/>
              <p:nvPr/>
            </p:nvCxnSpPr>
            <p:spPr>
              <a:xfrm rot="16200000">
                <a:off x="-124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1" name="Прямая соединительная линия 110"/>
              <p:cNvCxnSpPr/>
              <p:nvPr/>
            </p:nvCxnSpPr>
            <p:spPr>
              <a:xfrm rot="16200000">
                <a:off x="-160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2" name="Прямая соединительная линия 111"/>
              <p:cNvCxnSpPr/>
              <p:nvPr/>
            </p:nvCxnSpPr>
            <p:spPr>
              <a:xfrm rot="16200000">
                <a:off x="-196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3" name="Прямая соединительная линия 112"/>
              <p:cNvCxnSpPr/>
              <p:nvPr/>
            </p:nvCxnSpPr>
            <p:spPr>
              <a:xfrm rot="16200000">
                <a:off x="-232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4" name="Прямая соединительная линия 113"/>
              <p:cNvCxnSpPr/>
              <p:nvPr/>
            </p:nvCxnSpPr>
            <p:spPr>
              <a:xfrm rot="16200000">
                <a:off x="-268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5" name="Прямая соединительная линия 114"/>
              <p:cNvCxnSpPr/>
              <p:nvPr/>
            </p:nvCxnSpPr>
            <p:spPr>
              <a:xfrm rot="16200000">
                <a:off x="-304715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6" name="Прямая соединительная линия 115"/>
              <p:cNvCxnSpPr/>
              <p:nvPr/>
            </p:nvCxnSpPr>
            <p:spPr>
              <a:xfrm rot="16200000">
                <a:off x="3432845"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7" name="Прямая соединительная линия 116"/>
              <p:cNvCxnSpPr/>
              <p:nvPr/>
            </p:nvCxnSpPr>
            <p:spPr>
              <a:xfrm rot="16200000">
                <a:off x="3794400"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8" name="Прямая соединительная линия 117"/>
              <p:cNvCxnSpPr/>
              <p:nvPr/>
            </p:nvCxnSpPr>
            <p:spPr>
              <a:xfrm rot="16200000">
                <a:off x="4154400"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19" name="Прямая соединительная линия 118"/>
              <p:cNvCxnSpPr/>
              <p:nvPr/>
            </p:nvCxnSpPr>
            <p:spPr>
              <a:xfrm rot="16200000">
                <a:off x="4514400"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0" name="Прямая соединительная линия 119"/>
              <p:cNvCxnSpPr/>
              <p:nvPr/>
            </p:nvCxnSpPr>
            <p:spPr>
              <a:xfrm rot="16200000">
                <a:off x="4874400"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1" name="Прямая соединительная линия 120"/>
              <p:cNvCxnSpPr/>
              <p:nvPr/>
            </p:nvCxnSpPr>
            <p:spPr>
              <a:xfrm rot="16200000">
                <a:off x="5234400"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2" name="Прямая соединительная линия 121"/>
              <p:cNvCxnSpPr/>
              <p:nvPr/>
            </p:nvCxnSpPr>
            <p:spPr>
              <a:xfrm rot="16200000">
                <a:off x="5593804" y="3415309"/>
                <a:ext cx="6597352" cy="0"/>
              </a:xfrm>
              <a:prstGeom prst="line">
                <a:avLst/>
              </a:prstGeom>
              <a:ln w="12700">
                <a:solidFill>
                  <a:srgbClr val="002060">
                    <a:alpha val="85098"/>
                  </a:srgbClr>
                </a:solidFill>
              </a:ln>
              <a:effectLst>
                <a:outerShdw blurRad="50800" dist="38100" algn="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grpSp>
      <p:sp>
        <p:nvSpPr>
          <p:cNvPr id="86" name="Полилиния 85"/>
          <p:cNvSpPr/>
          <p:nvPr/>
        </p:nvSpPr>
        <p:spPr>
          <a:xfrm rot="1826924">
            <a:off x="817563" y="5249863"/>
            <a:ext cx="554037" cy="681037"/>
          </a:xfrm>
          <a:custGeom>
            <a:avLst/>
            <a:gdLst>
              <a:gd name="connsiteX0" fmla="*/ 329609 w 329609"/>
              <a:gd name="connsiteY0" fmla="*/ 0 h 1041990"/>
              <a:gd name="connsiteX1" fmla="*/ 287079 w 329609"/>
              <a:gd name="connsiteY1" fmla="*/ 63795 h 1041990"/>
              <a:gd name="connsiteX2" fmla="*/ 265814 w 329609"/>
              <a:gd name="connsiteY2" fmla="*/ 159488 h 1041990"/>
              <a:gd name="connsiteX3" fmla="*/ 244548 w 329609"/>
              <a:gd name="connsiteY3" fmla="*/ 244549 h 1041990"/>
              <a:gd name="connsiteX4" fmla="*/ 223283 w 329609"/>
              <a:gd name="connsiteY4" fmla="*/ 318976 h 1041990"/>
              <a:gd name="connsiteX5" fmla="*/ 212651 w 329609"/>
              <a:gd name="connsiteY5" fmla="*/ 382772 h 1041990"/>
              <a:gd name="connsiteX6" fmla="*/ 180753 w 329609"/>
              <a:gd name="connsiteY6" fmla="*/ 457200 h 1041990"/>
              <a:gd name="connsiteX7" fmla="*/ 138223 w 329609"/>
              <a:gd name="connsiteY7" fmla="*/ 616688 h 1041990"/>
              <a:gd name="connsiteX8" fmla="*/ 127590 w 329609"/>
              <a:gd name="connsiteY8" fmla="*/ 712381 h 1041990"/>
              <a:gd name="connsiteX9" fmla="*/ 95693 w 329609"/>
              <a:gd name="connsiteY9" fmla="*/ 786809 h 1041990"/>
              <a:gd name="connsiteX10" fmla="*/ 74428 w 329609"/>
              <a:gd name="connsiteY10" fmla="*/ 861237 h 1041990"/>
              <a:gd name="connsiteX11" fmla="*/ 42530 w 329609"/>
              <a:gd name="connsiteY11" fmla="*/ 903767 h 1041990"/>
              <a:gd name="connsiteX12" fmla="*/ 21265 w 329609"/>
              <a:gd name="connsiteY12" fmla="*/ 988828 h 1041990"/>
              <a:gd name="connsiteX13" fmla="*/ 0 w 329609"/>
              <a:gd name="connsiteY13" fmla="*/ 1041990 h 1041990"/>
              <a:gd name="connsiteX0" fmla="*/ 1247971 w 1247971"/>
              <a:gd name="connsiteY0" fmla="*/ 0 h 1110149"/>
              <a:gd name="connsiteX1" fmla="*/ 287079 w 1247971"/>
              <a:gd name="connsiteY1" fmla="*/ 131954 h 1110149"/>
              <a:gd name="connsiteX2" fmla="*/ 265814 w 1247971"/>
              <a:gd name="connsiteY2" fmla="*/ 227647 h 1110149"/>
              <a:gd name="connsiteX3" fmla="*/ 244548 w 1247971"/>
              <a:gd name="connsiteY3" fmla="*/ 312708 h 1110149"/>
              <a:gd name="connsiteX4" fmla="*/ 223283 w 1247971"/>
              <a:gd name="connsiteY4" fmla="*/ 387135 h 1110149"/>
              <a:gd name="connsiteX5" fmla="*/ 212651 w 1247971"/>
              <a:gd name="connsiteY5" fmla="*/ 450931 h 1110149"/>
              <a:gd name="connsiteX6" fmla="*/ 180753 w 1247971"/>
              <a:gd name="connsiteY6" fmla="*/ 525359 h 1110149"/>
              <a:gd name="connsiteX7" fmla="*/ 138223 w 1247971"/>
              <a:gd name="connsiteY7" fmla="*/ 684847 h 1110149"/>
              <a:gd name="connsiteX8" fmla="*/ 127590 w 1247971"/>
              <a:gd name="connsiteY8" fmla="*/ 780540 h 1110149"/>
              <a:gd name="connsiteX9" fmla="*/ 95693 w 1247971"/>
              <a:gd name="connsiteY9" fmla="*/ 854968 h 1110149"/>
              <a:gd name="connsiteX10" fmla="*/ 74428 w 1247971"/>
              <a:gd name="connsiteY10" fmla="*/ 929396 h 1110149"/>
              <a:gd name="connsiteX11" fmla="*/ 42530 w 1247971"/>
              <a:gd name="connsiteY11" fmla="*/ 971926 h 1110149"/>
              <a:gd name="connsiteX12" fmla="*/ 21265 w 1247971"/>
              <a:gd name="connsiteY12" fmla="*/ 1056987 h 1110149"/>
              <a:gd name="connsiteX13" fmla="*/ 0 w 1247971"/>
              <a:gd name="connsiteY13" fmla="*/ 1110149 h 1110149"/>
              <a:gd name="connsiteX0" fmla="*/ 1247971 w 1247971"/>
              <a:gd name="connsiteY0" fmla="*/ 0 h 1110149"/>
              <a:gd name="connsiteX1" fmla="*/ 743915 w 1247971"/>
              <a:gd name="connsiteY1" fmla="*/ 216025 h 1110149"/>
              <a:gd name="connsiteX2" fmla="*/ 265814 w 1247971"/>
              <a:gd name="connsiteY2" fmla="*/ 227647 h 1110149"/>
              <a:gd name="connsiteX3" fmla="*/ 244548 w 1247971"/>
              <a:gd name="connsiteY3" fmla="*/ 312708 h 1110149"/>
              <a:gd name="connsiteX4" fmla="*/ 223283 w 1247971"/>
              <a:gd name="connsiteY4" fmla="*/ 387135 h 1110149"/>
              <a:gd name="connsiteX5" fmla="*/ 212651 w 1247971"/>
              <a:gd name="connsiteY5" fmla="*/ 450931 h 1110149"/>
              <a:gd name="connsiteX6" fmla="*/ 180753 w 1247971"/>
              <a:gd name="connsiteY6" fmla="*/ 525359 h 1110149"/>
              <a:gd name="connsiteX7" fmla="*/ 138223 w 1247971"/>
              <a:gd name="connsiteY7" fmla="*/ 684847 h 1110149"/>
              <a:gd name="connsiteX8" fmla="*/ 127590 w 1247971"/>
              <a:gd name="connsiteY8" fmla="*/ 780540 h 1110149"/>
              <a:gd name="connsiteX9" fmla="*/ 95693 w 1247971"/>
              <a:gd name="connsiteY9" fmla="*/ 854968 h 1110149"/>
              <a:gd name="connsiteX10" fmla="*/ 74428 w 1247971"/>
              <a:gd name="connsiteY10" fmla="*/ 929396 h 1110149"/>
              <a:gd name="connsiteX11" fmla="*/ 42530 w 1247971"/>
              <a:gd name="connsiteY11" fmla="*/ 971926 h 1110149"/>
              <a:gd name="connsiteX12" fmla="*/ 21265 w 1247971"/>
              <a:gd name="connsiteY12" fmla="*/ 1056987 h 1110149"/>
              <a:gd name="connsiteX13" fmla="*/ 0 w 1247971"/>
              <a:gd name="connsiteY13" fmla="*/ 1110149 h 1110149"/>
              <a:gd name="connsiteX0" fmla="*/ 1247971 w 1247971"/>
              <a:gd name="connsiteY0" fmla="*/ 0 h 1110149"/>
              <a:gd name="connsiteX1" fmla="*/ 743915 w 1247971"/>
              <a:gd name="connsiteY1" fmla="*/ 216025 h 1110149"/>
              <a:gd name="connsiteX2" fmla="*/ 95843 w 1247971"/>
              <a:gd name="connsiteY2" fmla="*/ 144017 h 1110149"/>
              <a:gd name="connsiteX3" fmla="*/ 244548 w 1247971"/>
              <a:gd name="connsiteY3" fmla="*/ 312708 h 1110149"/>
              <a:gd name="connsiteX4" fmla="*/ 223283 w 1247971"/>
              <a:gd name="connsiteY4" fmla="*/ 387135 h 1110149"/>
              <a:gd name="connsiteX5" fmla="*/ 212651 w 1247971"/>
              <a:gd name="connsiteY5" fmla="*/ 450931 h 1110149"/>
              <a:gd name="connsiteX6" fmla="*/ 180753 w 1247971"/>
              <a:gd name="connsiteY6" fmla="*/ 525359 h 1110149"/>
              <a:gd name="connsiteX7" fmla="*/ 138223 w 1247971"/>
              <a:gd name="connsiteY7" fmla="*/ 684847 h 1110149"/>
              <a:gd name="connsiteX8" fmla="*/ 127590 w 1247971"/>
              <a:gd name="connsiteY8" fmla="*/ 780540 h 1110149"/>
              <a:gd name="connsiteX9" fmla="*/ 95693 w 1247971"/>
              <a:gd name="connsiteY9" fmla="*/ 854968 h 1110149"/>
              <a:gd name="connsiteX10" fmla="*/ 74428 w 1247971"/>
              <a:gd name="connsiteY10" fmla="*/ 929396 h 1110149"/>
              <a:gd name="connsiteX11" fmla="*/ 42530 w 1247971"/>
              <a:gd name="connsiteY11" fmla="*/ 971926 h 1110149"/>
              <a:gd name="connsiteX12" fmla="*/ 21265 w 1247971"/>
              <a:gd name="connsiteY12" fmla="*/ 1056987 h 1110149"/>
              <a:gd name="connsiteX13" fmla="*/ 0 w 1247971"/>
              <a:gd name="connsiteY13" fmla="*/ 1110149 h 1110149"/>
              <a:gd name="connsiteX0" fmla="*/ 1247971 w 1247971"/>
              <a:gd name="connsiteY0" fmla="*/ 0 h 1110149"/>
              <a:gd name="connsiteX1" fmla="*/ 743915 w 1247971"/>
              <a:gd name="connsiteY1" fmla="*/ 216025 h 1110149"/>
              <a:gd name="connsiteX2" fmla="*/ 95843 w 1247971"/>
              <a:gd name="connsiteY2" fmla="*/ 144017 h 1110149"/>
              <a:gd name="connsiteX3" fmla="*/ 244548 w 1247971"/>
              <a:gd name="connsiteY3" fmla="*/ 312708 h 1110149"/>
              <a:gd name="connsiteX4" fmla="*/ 223283 w 1247971"/>
              <a:gd name="connsiteY4" fmla="*/ 387135 h 1110149"/>
              <a:gd name="connsiteX5" fmla="*/ 180753 w 1247971"/>
              <a:gd name="connsiteY5" fmla="*/ 525359 h 1110149"/>
              <a:gd name="connsiteX6" fmla="*/ 138223 w 1247971"/>
              <a:gd name="connsiteY6" fmla="*/ 684847 h 1110149"/>
              <a:gd name="connsiteX7" fmla="*/ 127590 w 1247971"/>
              <a:gd name="connsiteY7" fmla="*/ 780540 h 1110149"/>
              <a:gd name="connsiteX8" fmla="*/ 95693 w 1247971"/>
              <a:gd name="connsiteY8" fmla="*/ 854968 h 1110149"/>
              <a:gd name="connsiteX9" fmla="*/ 74428 w 1247971"/>
              <a:gd name="connsiteY9" fmla="*/ 929396 h 1110149"/>
              <a:gd name="connsiteX10" fmla="*/ 42530 w 1247971"/>
              <a:gd name="connsiteY10" fmla="*/ 971926 h 1110149"/>
              <a:gd name="connsiteX11" fmla="*/ 21265 w 1247971"/>
              <a:gd name="connsiteY11" fmla="*/ 1056987 h 1110149"/>
              <a:gd name="connsiteX12" fmla="*/ 0 w 1247971"/>
              <a:gd name="connsiteY12" fmla="*/ 1110149 h 1110149"/>
              <a:gd name="connsiteX0" fmla="*/ 1247971 w 1247971"/>
              <a:gd name="connsiteY0" fmla="*/ 0 h 1110149"/>
              <a:gd name="connsiteX1" fmla="*/ 743915 w 1247971"/>
              <a:gd name="connsiteY1" fmla="*/ 216025 h 1110149"/>
              <a:gd name="connsiteX2" fmla="*/ 95843 w 1247971"/>
              <a:gd name="connsiteY2" fmla="*/ 144017 h 1110149"/>
              <a:gd name="connsiteX3" fmla="*/ 244548 w 1247971"/>
              <a:gd name="connsiteY3" fmla="*/ 312708 h 1110149"/>
              <a:gd name="connsiteX4" fmla="*/ 180753 w 1247971"/>
              <a:gd name="connsiteY4" fmla="*/ 525359 h 1110149"/>
              <a:gd name="connsiteX5" fmla="*/ 138223 w 1247971"/>
              <a:gd name="connsiteY5" fmla="*/ 684847 h 1110149"/>
              <a:gd name="connsiteX6" fmla="*/ 127590 w 1247971"/>
              <a:gd name="connsiteY6" fmla="*/ 780540 h 1110149"/>
              <a:gd name="connsiteX7" fmla="*/ 95693 w 1247971"/>
              <a:gd name="connsiteY7" fmla="*/ 854968 h 1110149"/>
              <a:gd name="connsiteX8" fmla="*/ 74428 w 1247971"/>
              <a:gd name="connsiteY8" fmla="*/ 929396 h 1110149"/>
              <a:gd name="connsiteX9" fmla="*/ 42530 w 1247971"/>
              <a:gd name="connsiteY9" fmla="*/ 971926 h 1110149"/>
              <a:gd name="connsiteX10" fmla="*/ 21265 w 1247971"/>
              <a:gd name="connsiteY10" fmla="*/ 1056987 h 1110149"/>
              <a:gd name="connsiteX11" fmla="*/ 0 w 1247971"/>
              <a:gd name="connsiteY11" fmla="*/ 1110149 h 1110149"/>
              <a:gd name="connsiteX0" fmla="*/ 1247971 w 1247971"/>
              <a:gd name="connsiteY0" fmla="*/ 0 h 1110149"/>
              <a:gd name="connsiteX1" fmla="*/ 743915 w 1247971"/>
              <a:gd name="connsiteY1" fmla="*/ 216025 h 1110149"/>
              <a:gd name="connsiteX2" fmla="*/ 95843 w 1247971"/>
              <a:gd name="connsiteY2" fmla="*/ 144017 h 1110149"/>
              <a:gd name="connsiteX3" fmla="*/ 180753 w 1247971"/>
              <a:gd name="connsiteY3" fmla="*/ 525359 h 1110149"/>
              <a:gd name="connsiteX4" fmla="*/ 138223 w 1247971"/>
              <a:gd name="connsiteY4" fmla="*/ 684847 h 1110149"/>
              <a:gd name="connsiteX5" fmla="*/ 127590 w 1247971"/>
              <a:gd name="connsiteY5" fmla="*/ 780540 h 1110149"/>
              <a:gd name="connsiteX6" fmla="*/ 95693 w 1247971"/>
              <a:gd name="connsiteY6" fmla="*/ 854968 h 1110149"/>
              <a:gd name="connsiteX7" fmla="*/ 74428 w 1247971"/>
              <a:gd name="connsiteY7" fmla="*/ 929396 h 1110149"/>
              <a:gd name="connsiteX8" fmla="*/ 42530 w 1247971"/>
              <a:gd name="connsiteY8" fmla="*/ 971926 h 1110149"/>
              <a:gd name="connsiteX9" fmla="*/ 21265 w 1247971"/>
              <a:gd name="connsiteY9" fmla="*/ 1056987 h 1110149"/>
              <a:gd name="connsiteX10" fmla="*/ 0 w 1247971"/>
              <a:gd name="connsiteY10" fmla="*/ 1110149 h 1110149"/>
              <a:gd name="connsiteX0" fmla="*/ 1247971 w 1247971"/>
              <a:gd name="connsiteY0" fmla="*/ 0 h 1110149"/>
              <a:gd name="connsiteX1" fmla="*/ 743915 w 1247971"/>
              <a:gd name="connsiteY1" fmla="*/ 216025 h 1110149"/>
              <a:gd name="connsiteX2" fmla="*/ 95843 w 1247971"/>
              <a:gd name="connsiteY2" fmla="*/ 144017 h 1110149"/>
              <a:gd name="connsiteX3" fmla="*/ 180753 w 1247971"/>
              <a:gd name="connsiteY3" fmla="*/ 525359 h 1110149"/>
              <a:gd name="connsiteX4" fmla="*/ 138223 w 1247971"/>
              <a:gd name="connsiteY4" fmla="*/ 684847 h 1110149"/>
              <a:gd name="connsiteX5" fmla="*/ 127590 w 1247971"/>
              <a:gd name="connsiteY5" fmla="*/ 780540 h 1110149"/>
              <a:gd name="connsiteX6" fmla="*/ 95693 w 1247971"/>
              <a:gd name="connsiteY6" fmla="*/ 854968 h 1110149"/>
              <a:gd name="connsiteX7" fmla="*/ 74428 w 1247971"/>
              <a:gd name="connsiteY7" fmla="*/ 929396 h 1110149"/>
              <a:gd name="connsiteX8" fmla="*/ 42530 w 1247971"/>
              <a:gd name="connsiteY8" fmla="*/ 971926 h 1110149"/>
              <a:gd name="connsiteX9" fmla="*/ 21265 w 1247971"/>
              <a:gd name="connsiteY9" fmla="*/ 1056987 h 1110149"/>
              <a:gd name="connsiteX10" fmla="*/ 0 w 1247971"/>
              <a:gd name="connsiteY10" fmla="*/ 1110149 h 1110149"/>
              <a:gd name="connsiteX0" fmla="*/ 1253077 w 1253077"/>
              <a:gd name="connsiteY0" fmla="*/ 0 h 1110149"/>
              <a:gd name="connsiteX1" fmla="*/ 749021 w 1253077"/>
              <a:gd name="connsiteY1" fmla="*/ 216025 h 1110149"/>
              <a:gd name="connsiteX2" fmla="*/ 100949 w 1253077"/>
              <a:gd name="connsiteY2" fmla="*/ 144017 h 1110149"/>
              <a:gd name="connsiteX3" fmla="*/ 143329 w 1253077"/>
              <a:gd name="connsiteY3" fmla="*/ 684847 h 1110149"/>
              <a:gd name="connsiteX4" fmla="*/ 132696 w 1253077"/>
              <a:gd name="connsiteY4" fmla="*/ 780540 h 1110149"/>
              <a:gd name="connsiteX5" fmla="*/ 100799 w 1253077"/>
              <a:gd name="connsiteY5" fmla="*/ 854968 h 1110149"/>
              <a:gd name="connsiteX6" fmla="*/ 79534 w 1253077"/>
              <a:gd name="connsiteY6" fmla="*/ 929396 h 1110149"/>
              <a:gd name="connsiteX7" fmla="*/ 47636 w 1253077"/>
              <a:gd name="connsiteY7" fmla="*/ 971926 h 1110149"/>
              <a:gd name="connsiteX8" fmla="*/ 26371 w 1253077"/>
              <a:gd name="connsiteY8" fmla="*/ 1056987 h 1110149"/>
              <a:gd name="connsiteX9" fmla="*/ 5106 w 1253077"/>
              <a:gd name="connsiteY9" fmla="*/ 1110149 h 1110149"/>
              <a:gd name="connsiteX0" fmla="*/ 1253077 w 1253077"/>
              <a:gd name="connsiteY0" fmla="*/ 0 h 1110149"/>
              <a:gd name="connsiteX1" fmla="*/ 749021 w 1253077"/>
              <a:gd name="connsiteY1" fmla="*/ 216025 h 1110149"/>
              <a:gd name="connsiteX2" fmla="*/ 100949 w 1253077"/>
              <a:gd name="connsiteY2" fmla="*/ 144017 h 1110149"/>
              <a:gd name="connsiteX3" fmla="*/ 143329 w 1253077"/>
              <a:gd name="connsiteY3" fmla="*/ 684847 h 1110149"/>
              <a:gd name="connsiteX4" fmla="*/ 1181069 w 1253077"/>
              <a:gd name="connsiteY4" fmla="*/ 648073 h 1110149"/>
              <a:gd name="connsiteX5" fmla="*/ 100799 w 1253077"/>
              <a:gd name="connsiteY5" fmla="*/ 854968 h 1110149"/>
              <a:gd name="connsiteX6" fmla="*/ 79534 w 1253077"/>
              <a:gd name="connsiteY6" fmla="*/ 929396 h 1110149"/>
              <a:gd name="connsiteX7" fmla="*/ 47636 w 1253077"/>
              <a:gd name="connsiteY7" fmla="*/ 971926 h 1110149"/>
              <a:gd name="connsiteX8" fmla="*/ 26371 w 1253077"/>
              <a:gd name="connsiteY8" fmla="*/ 1056987 h 1110149"/>
              <a:gd name="connsiteX9" fmla="*/ 5106 w 1253077"/>
              <a:gd name="connsiteY9" fmla="*/ 1110149 h 1110149"/>
              <a:gd name="connsiteX0" fmla="*/ 1253077 w 1262301"/>
              <a:gd name="connsiteY0" fmla="*/ 0 h 1382386"/>
              <a:gd name="connsiteX1" fmla="*/ 749021 w 1262301"/>
              <a:gd name="connsiteY1" fmla="*/ 216025 h 1382386"/>
              <a:gd name="connsiteX2" fmla="*/ 100949 w 1262301"/>
              <a:gd name="connsiteY2" fmla="*/ 144017 h 1382386"/>
              <a:gd name="connsiteX3" fmla="*/ 143329 w 1262301"/>
              <a:gd name="connsiteY3" fmla="*/ 684847 h 1382386"/>
              <a:gd name="connsiteX4" fmla="*/ 1181069 w 1262301"/>
              <a:gd name="connsiteY4" fmla="*/ 648073 h 1382386"/>
              <a:gd name="connsiteX5" fmla="*/ 1253077 w 1262301"/>
              <a:gd name="connsiteY5" fmla="*/ 1368153 h 1382386"/>
              <a:gd name="connsiteX6" fmla="*/ 79534 w 1262301"/>
              <a:gd name="connsiteY6" fmla="*/ 929396 h 1382386"/>
              <a:gd name="connsiteX7" fmla="*/ 47636 w 1262301"/>
              <a:gd name="connsiteY7" fmla="*/ 971926 h 1382386"/>
              <a:gd name="connsiteX8" fmla="*/ 26371 w 1262301"/>
              <a:gd name="connsiteY8" fmla="*/ 1056987 h 1382386"/>
              <a:gd name="connsiteX9" fmla="*/ 5106 w 1262301"/>
              <a:gd name="connsiteY9" fmla="*/ 1110149 h 1382386"/>
              <a:gd name="connsiteX0" fmla="*/ 1377994 w 1387218"/>
              <a:gd name="connsiteY0" fmla="*/ 0 h 1382386"/>
              <a:gd name="connsiteX1" fmla="*/ 873938 w 1387218"/>
              <a:gd name="connsiteY1" fmla="*/ 216025 h 1382386"/>
              <a:gd name="connsiteX2" fmla="*/ 225866 w 1387218"/>
              <a:gd name="connsiteY2" fmla="*/ 144017 h 1382386"/>
              <a:gd name="connsiteX3" fmla="*/ 268246 w 1387218"/>
              <a:gd name="connsiteY3" fmla="*/ 684847 h 1382386"/>
              <a:gd name="connsiteX4" fmla="*/ 1305986 w 1387218"/>
              <a:gd name="connsiteY4" fmla="*/ 648073 h 1382386"/>
              <a:gd name="connsiteX5" fmla="*/ 1377994 w 1387218"/>
              <a:gd name="connsiteY5" fmla="*/ 1368153 h 1382386"/>
              <a:gd name="connsiteX6" fmla="*/ 204451 w 1387218"/>
              <a:gd name="connsiteY6" fmla="*/ 929396 h 1382386"/>
              <a:gd name="connsiteX7" fmla="*/ 151288 w 1387218"/>
              <a:gd name="connsiteY7" fmla="*/ 1056987 h 1382386"/>
              <a:gd name="connsiteX8" fmla="*/ 130023 w 1387218"/>
              <a:gd name="connsiteY8" fmla="*/ 1110149 h 1382386"/>
              <a:gd name="connsiteX0" fmla="*/ 1253077 w 1262301"/>
              <a:gd name="connsiteY0" fmla="*/ 0 h 1436305"/>
              <a:gd name="connsiteX1" fmla="*/ 749021 w 1262301"/>
              <a:gd name="connsiteY1" fmla="*/ 216025 h 1436305"/>
              <a:gd name="connsiteX2" fmla="*/ 100949 w 1262301"/>
              <a:gd name="connsiteY2" fmla="*/ 144017 h 1436305"/>
              <a:gd name="connsiteX3" fmla="*/ 143329 w 1262301"/>
              <a:gd name="connsiteY3" fmla="*/ 684847 h 1436305"/>
              <a:gd name="connsiteX4" fmla="*/ 1181069 w 1262301"/>
              <a:gd name="connsiteY4" fmla="*/ 648073 h 1436305"/>
              <a:gd name="connsiteX5" fmla="*/ 1253077 w 1262301"/>
              <a:gd name="connsiteY5" fmla="*/ 1368153 h 1436305"/>
              <a:gd name="connsiteX6" fmla="*/ 26371 w 1262301"/>
              <a:gd name="connsiteY6" fmla="*/ 1056987 h 1436305"/>
              <a:gd name="connsiteX7" fmla="*/ 5106 w 1262301"/>
              <a:gd name="connsiteY7" fmla="*/ 1110149 h 1436305"/>
              <a:gd name="connsiteX0" fmla="*/ 1512168 w 1521392"/>
              <a:gd name="connsiteY0" fmla="*/ 0 h 1872208"/>
              <a:gd name="connsiteX1" fmla="*/ 1008112 w 1521392"/>
              <a:gd name="connsiteY1" fmla="*/ 216025 h 1872208"/>
              <a:gd name="connsiteX2" fmla="*/ 360040 w 1521392"/>
              <a:gd name="connsiteY2" fmla="*/ 144017 h 1872208"/>
              <a:gd name="connsiteX3" fmla="*/ 402420 w 1521392"/>
              <a:gd name="connsiteY3" fmla="*/ 684847 h 1872208"/>
              <a:gd name="connsiteX4" fmla="*/ 1440160 w 1521392"/>
              <a:gd name="connsiteY4" fmla="*/ 648073 h 1872208"/>
              <a:gd name="connsiteX5" fmla="*/ 1512168 w 1521392"/>
              <a:gd name="connsiteY5" fmla="*/ 1368153 h 1872208"/>
              <a:gd name="connsiteX6" fmla="*/ 285462 w 1521392"/>
              <a:gd name="connsiteY6" fmla="*/ 1056987 h 1872208"/>
              <a:gd name="connsiteX7" fmla="*/ 0 w 1521392"/>
              <a:gd name="connsiteY7" fmla="*/ 1872208 h 1872208"/>
              <a:gd name="connsiteX0" fmla="*/ 1512168 w 1521392"/>
              <a:gd name="connsiteY0" fmla="*/ 0 h 2063615"/>
              <a:gd name="connsiteX1" fmla="*/ 1008112 w 1521392"/>
              <a:gd name="connsiteY1" fmla="*/ 216025 h 2063615"/>
              <a:gd name="connsiteX2" fmla="*/ 360040 w 1521392"/>
              <a:gd name="connsiteY2" fmla="*/ 144017 h 2063615"/>
              <a:gd name="connsiteX3" fmla="*/ 402420 w 1521392"/>
              <a:gd name="connsiteY3" fmla="*/ 684847 h 2063615"/>
              <a:gd name="connsiteX4" fmla="*/ 1440160 w 1521392"/>
              <a:gd name="connsiteY4" fmla="*/ 648073 h 2063615"/>
              <a:gd name="connsiteX5" fmla="*/ 1512168 w 1521392"/>
              <a:gd name="connsiteY5" fmla="*/ 1368153 h 2063615"/>
              <a:gd name="connsiteX6" fmla="*/ 864096 w 1521392"/>
              <a:gd name="connsiteY6" fmla="*/ 2016223 h 2063615"/>
              <a:gd name="connsiteX7" fmla="*/ 0 w 1521392"/>
              <a:gd name="connsiteY7" fmla="*/ 1872208 h 2063615"/>
              <a:gd name="connsiteX0" fmla="*/ 1440160 w 1449384"/>
              <a:gd name="connsiteY0" fmla="*/ 0 h 2063615"/>
              <a:gd name="connsiteX1" fmla="*/ 936104 w 1449384"/>
              <a:gd name="connsiteY1" fmla="*/ 216025 h 2063615"/>
              <a:gd name="connsiteX2" fmla="*/ 288032 w 1449384"/>
              <a:gd name="connsiteY2" fmla="*/ 144017 h 2063615"/>
              <a:gd name="connsiteX3" fmla="*/ 330412 w 1449384"/>
              <a:gd name="connsiteY3" fmla="*/ 684847 h 2063615"/>
              <a:gd name="connsiteX4" fmla="*/ 1368152 w 1449384"/>
              <a:gd name="connsiteY4" fmla="*/ 648073 h 2063615"/>
              <a:gd name="connsiteX5" fmla="*/ 1440160 w 1449384"/>
              <a:gd name="connsiteY5" fmla="*/ 1368153 h 2063615"/>
              <a:gd name="connsiteX6" fmla="*/ 792088 w 1449384"/>
              <a:gd name="connsiteY6" fmla="*/ 2016223 h 2063615"/>
              <a:gd name="connsiteX7" fmla="*/ 0 w 1449384"/>
              <a:gd name="connsiteY7" fmla="*/ 1440159 h 2063615"/>
              <a:gd name="connsiteX0" fmla="*/ 1469101 w 1478325"/>
              <a:gd name="connsiteY0" fmla="*/ 0 h 2063615"/>
              <a:gd name="connsiteX1" fmla="*/ 965045 w 1478325"/>
              <a:gd name="connsiteY1" fmla="*/ 216025 h 2063615"/>
              <a:gd name="connsiteX2" fmla="*/ 100949 w 1478325"/>
              <a:gd name="connsiteY2" fmla="*/ 72007 h 2063615"/>
              <a:gd name="connsiteX3" fmla="*/ 359353 w 1478325"/>
              <a:gd name="connsiteY3" fmla="*/ 684847 h 2063615"/>
              <a:gd name="connsiteX4" fmla="*/ 1397093 w 1478325"/>
              <a:gd name="connsiteY4" fmla="*/ 648073 h 2063615"/>
              <a:gd name="connsiteX5" fmla="*/ 1469101 w 1478325"/>
              <a:gd name="connsiteY5" fmla="*/ 1368153 h 2063615"/>
              <a:gd name="connsiteX6" fmla="*/ 821029 w 1478325"/>
              <a:gd name="connsiteY6" fmla="*/ 2016223 h 2063615"/>
              <a:gd name="connsiteX7" fmla="*/ 28941 w 1478325"/>
              <a:gd name="connsiteY7" fmla="*/ 1440159 h 2063615"/>
              <a:gd name="connsiteX0" fmla="*/ 1469101 w 1478325"/>
              <a:gd name="connsiteY0" fmla="*/ 0 h 2063615"/>
              <a:gd name="connsiteX1" fmla="*/ 965045 w 1478325"/>
              <a:gd name="connsiteY1" fmla="*/ 216025 h 2063615"/>
              <a:gd name="connsiteX2" fmla="*/ 100949 w 1478325"/>
              <a:gd name="connsiteY2" fmla="*/ 72007 h 2063615"/>
              <a:gd name="connsiteX3" fmla="*/ 244966 w 1478325"/>
              <a:gd name="connsiteY3" fmla="*/ 1080119 h 2063615"/>
              <a:gd name="connsiteX4" fmla="*/ 1397093 w 1478325"/>
              <a:gd name="connsiteY4" fmla="*/ 648073 h 2063615"/>
              <a:gd name="connsiteX5" fmla="*/ 1469101 w 1478325"/>
              <a:gd name="connsiteY5" fmla="*/ 1368153 h 2063615"/>
              <a:gd name="connsiteX6" fmla="*/ 821029 w 1478325"/>
              <a:gd name="connsiteY6" fmla="*/ 2016223 h 2063615"/>
              <a:gd name="connsiteX7" fmla="*/ 28941 w 1478325"/>
              <a:gd name="connsiteY7" fmla="*/ 1440159 h 2063615"/>
              <a:gd name="connsiteX0" fmla="*/ 1440160 w 1449384"/>
              <a:gd name="connsiteY0" fmla="*/ 0 h 2063615"/>
              <a:gd name="connsiteX1" fmla="*/ 936104 w 1449384"/>
              <a:gd name="connsiteY1" fmla="*/ 216025 h 2063615"/>
              <a:gd name="connsiteX2" fmla="*/ 72008 w 1449384"/>
              <a:gd name="connsiteY2" fmla="*/ 72007 h 2063615"/>
              <a:gd name="connsiteX3" fmla="*/ 216025 w 1449384"/>
              <a:gd name="connsiteY3" fmla="*/ 1080119 h 2063615"/>
              <a:gd name="connsiteX4" fmla="*/ 1368152 w 1449384"/>
              <a:gd name="connsiteY4" fmla="*/ 648073 h 2063615"/>
              <a:gd name="connsiteX5" fmla="*/ 1440160 w 1449384"/>
              <a:gd name="connsiteY5" fmla="*/ 1368153 h 2063615"/>
              <a:gd name="connsiteX6" fmla="*/ 792088 w 1449384"/>
              <a:gd name="connsiteY6" fmla="*/ 2016223 h 2063615"/>
              <a:gd name="connsiteX7" fmla="*/ 0 w 1449384"/>
              <a:gd name="connsiteY7" fmla="*/ 1440159 h 2063615"/>
              <a:gd name="connsiteX0" fmla="*/ 1512168 w 1521392"/>
              <a:gd name="connsiteY0" fmla="*/ 0 h 2063615"/>
              <a:gd name="connsiteX1" fmla="*/ 1008112 w 1521392"/>
              <a:gd name="connsiteY1" fmla="*/ 216025 h 2063615"/>
              <a:gd name="connsiteX2" fmla="*/ 0 w 1521392"/>
              <a:gd name="connsiteY2" fmla="*/ 144015 h 2063615"/>
              <a:gd name="connsiteX3" fmla="*/ 288033 w 1521392"/>
              <a:gd name="connsiteY3" fmla="*/ 1080119 h 2063615"/>
              <a:gd name="connsiteX4" fmla="*/ 1440160 w 1521392"/>
              <a:gd name="connsiteY4" fmla="*/ 648073 h 2063615"/>
              <a:gd name="connsiteX5" fmla="*/ 1512168 w 1521392"/>
              <a:gd name="connsiteY5" fmla="*/ 1368153 h 2063615"/>
              <a:gd name="connsiteX6" fmla="*/ 864096 w 1521392"/>
              <a:gd name="connsiteY6" fmla="*/ 2016223 h 2063615"/>
              <a:gd name="connsiteX7" fmla="*/ 72008 w 1521392"/>
              <a:gd name="connsiteY7" fmla="*/ 1440159 h 2063615"/>
              <a:gd name="connsiteX0" fmla="*/ 1584176 w 1593400"/>
              <a:gd name="connsiteY0" fmla="*/ 0 h 2063615"/>
              <a:gd name="connsiteX1" fmla="*/ 1080120 w 1593400"/>
              <a:gd name="connsiteY1" fmla="*/ 216025 h 2063615"/>
              <a:gd name="connsiteX2" fmla="*/ 0 w 1593400"/>
              <a:gd name="connsiteY2" fmla="*/ 144015 h 2063615"/>
              <a:gd name="connsiteX3" fmla="*/ 360041 w 1593400"/>
              <a:gd name="connsiteY3" fmla="*/ 1080119 h 2063615"/>
              <a:gd name="connsiteX4" fmla="*/ 1512168 w 1593400"/>
              <a:gd name="connsiteY4" fmla="*/ 648073 h 2063615"/>
              <a:gd name="connsiteX5" fmla="*/ 1584176 w 1593400"/>
              <a:gd name="connsiteY5" fmla="*/ 1368153 h 2063615"/>
              <a:gd name="connsiteX6" fmla="*/ 936104 w 1593400"/>
              <a:gd name="connsiteY6" fmla="*/ 2016223 h 2063615"/>
              <a:gd name="connsiteX7" fmla="*/ 144016 w 1593400"/>
              <a:gd name="connsiteY7" fmla="*/ 1440159 h 2063615"/>
              <a:gd name="connsiteX0" fmla="*/ 1584176 w 1593400"/>
              <a:gd name="connsiteY0" fmla="*/ 0 h 2063615"/>
              <a:gd name="connsiteX1" fmla="*/ 1080120 w 1593400"/>
              <a:gd name="connsiteY1" fmla="*/ 216025 h 2063615"/>
              <a:gd name="connsiteX2" fmla="*/ 0 w 1593400"/>
              <a:gd name="connsiteY2" fmla="*/ 144015 h 2063615"/>
              <a:gd name="connsiteX3" fmla="*/ 360041 w 1593400"/>
              <a:gd name="connsiteY3" fmla="*/ 1080119 h 2063615"/>
              <a:gd name="connsiteX4" fmla="*/ 1512168 w 1593400"/>
              <a:gd name="connsiteY4" fmla="*/ 648073 h 2063615"/>
              <a:gd name="connsiteX5" fmla="*/ 1584176 w 1593400"/>
              <a:gd name="connsiteY5" fmla="*/ 1368153 h 2063615"/>
              <a:gd name="connsiteX6" fmla="*/ 936104 w 1593400"/>
              <a:gd name="connsiteY6" fmla="*/ 2016223 h 2063615"/>
              <a:gd name="connsiteX7" fmla="*/ 144016 w 1593400"/>
              <a:gd name="connsiteY7" fmla="*/ 1440159 h 2063615"/>
              <a:gd name="connsiteX0" fmla="*/ 1584176 w 1593400"/>
              <a:gd name="connsiteY0" fmla="*/ 242516 h 2306131"/>
              <a:gd name="connsiteX1" fmla="*/ 1080120 w 1593400"/>
              <a:gd name="connsiteY1" fmla="*/ 458541 h 2306131"/>
              <a:gd name="connsiteX2" fmla="*/ 0 w 1593400"/>
              <a:gd name="connsiteY2" fmla="*/ 386531 h 2306131"/>
              <a:gd name="connsiteX3" fmla="*/ 360041 w 1593400"/>
              <a:gd name="connsiteY3" fmla="*/ 1322635 h 2306131"/>
              <a:gd name="connsiteX4" fmla="*/ 1512168 w 1593400"/>
              <a:gd name="connsiteY4" fmla="*/ 890589 h 2306131"/>
              <a:gd name="connsiteX5" fmla="*/ 1584176 w 1593400"/>
              <a:gd name="connsiteY5" fmla="*/ 1610669 h 2306131"/>
              <a:gd name="connsiteX6" fmla="*/ 936104 w 1593400"/>
              <a:gd name="connsiteY6" fmla="*/ 2258739 h 2306131"/>
              <a:gd name="connsiteX7" fmla="*/ 144016 w 1593400"/>
              <a:gd name="connsiteY7" fmla="*/ 1682675 h 2306131"/>
              <a:gd name="connsiteX0" fmla="*/ 1584176 w 1593400"/>
              <a:gd name="connsiteY0" fmla="*/ 242516 h 2306131"/>
              <a:gd name="connsiteX1" fmla="*/ 1080120 w 1593400"/>
              <a:gd name="connsiteY1" fmla="*/ 458541 h 2306131"/>
              <a:gd name="connsiteX2" fmla="*/ 0 w 1593400"/>
              <a:gd name="connsiteY2" fmla="*/ 386531 h 2306131"/>
              <a:gd name="connsiteX3" fmla="*/ 360041 w 1593400"/>
              <a:gd name="connsiteY3" fmla="*/ 1322635 h 2306131"/>
              <a:gd name="connsiteX4" fmla="*/ 1512168 w 1593400"/>
              <a:gd name="connsiteY4" fmla="*/ 890589 h 2306131"/>
              <a:gd name="connsiteX5" fmla="*/ 1584176 w 1593400"/>
              <a:gd name="connsiteY5" fmla="*/ 1610669 h 2306131"/>
              <a:gd name="connsiteX6" fmla="*/ 936104 w 1593400"/>
              <a:gd name="connsiteY6" fmla="*/ 2258739 h 2306131"/>
              <a:gd name="connsiteX7" fmla="*/ 144016 w 1593400"/>
              <a:gd name="connsiteY7" fmla="*/ 1682675 h 2306131"/>
              <a:gd name="connsiteX0" fmla="*/ 1584176 w 1593400"/>
              <a:gd name="connsiteY0" fmla="*/ 242516 h 2306131"/>
              <a:gd name="connsiteX1" fmla="*/ 1008112 w 1593400"/>
              <a:gd name="connsiteY1" fmla="*/ 386531 h 2306131"/>
              <a:gd name="connsiteX2" fmla="*/ 0 w 1593400"/>
              <a:gd name="connsiteY2" fmla="*/ 386531 h 2306131"/>
              <a:gd name="connsiteX3" fmla="*/ 360041 w 1593400"/>
              <a:gd name="connsiteY3" fmla="*/ 1322635 h 2306131"/>
              <a:gd name="connsiteX4" fmla="*/ 1512168 w 1593400"/>
              <a:gd name="connsiteY4" fmla="*/ 890589 h 2306131"/>
              <a:gd name="connsiteX5" fmla="*/ 1584176 w 1593400"/>
              <a:gd name="connsiteY5" fmla="*/ 1610669 h 2306131"/>
              <a:gd name="connsiteX6" fmla="*/ 936104 w 1593400"/>
              <a:gd name="connsiteY6" fmla="*/ 2258739 h 2306131"/>
              <a:gd name="connsiteX7" fmla="*/ 144016 w 1593400"/>
              <a:gd name="connsiteY7" fmla="*/ 1682675 h 2306131"/>
              <a:gd name="connsiteX0" fmla="*/ 1368152 w 1593400"/>
              <a:gd name="connsiteY0" fmla="*/ 26491 h 2306131"/>
              <a:gd name="connsiteX1" fmla="*/ 1008112 w 1593400"/>
              <a:gd name="connsiteY1" fmla="*/ 386531 h 2306131"/>
              <a:gd name="connsiteX2" fmla="*/ 0 w 1593400"/>
              <a:gd name="connsiteY2" fmla="*/ 386531 h 2306131"/>
              <a:gd name="connsiteX3" fmla="*/ 360041 w 1593400"/>
              <a:gd name="connsiteY3" fmla="*/ 1322635 h 2306131"/>
              <a:gd name="connsiteX4" fmla="*/ 1512168 w 1593400"/>
              <a:gd name="connsiteY4" fmla="*/ 890589 h 2306131"/>
              <a:gd name="connsiteX5" fmla="*/ 1584176 w 1593400"/>
              <a:gd name="connsiteY5" fmla="*/ 1610669 h 2306131"/>
              <a:gd name="connsiteX6" fmla="*/ 936104 w 1593400"/>
              <a:gd name="connsiteY6" fmla="*/ 2258739 h 2306131"/>
              <a:gd name="connsiteX7" fmla="*/ 144016 w 1593400"/>
              <a:gd name="connsiteY7" fmla="*/ 1682675 h 2306131"/>
              <a:gd name="connsiteX0" fmla="*/ 1368152 w 1593400"/>
              <a:gd name="connsiteY0" fmla="*/ 26491 h 2306131"/>
              <a:gd name="connsiteX1" fmla="*/ 1008112 w 1593400"/>
              <a:gd name="connsiteY1" fmla="*/ 386531 h 2306131"/>
              <a:gd name="connsiteX2" fmla="*/ 0 w 1593400"/>
              <a:gd name="connsiteY2" fmla="*/ 386531 h 2306131"/>
              <a:gd name="connsiteX3" fmla="*/ 360041 w 1593400"/>
              <a:gd name="connsiteY3" fmla="*/ 1322635 h 2306131"/>
              <a:gd name="connsiteX4" fmla="*/ 1512168 w 1593400"/>
              <a:gd name="connsiteY4" fmla="*/ 890589 h 2306131"/>
              <a:gd name="connsiteX5" fmla="*/ 1584176 w 1593400"/>
              <a:gd name="connsiteY5" fmla="*/ 1610669 h 2306131"/>
              <a:gd name="connsiteX6" fmla="*/ 936104 w 1593400"/>
              <a:gd name="connsiteY6" fmla="*/ 2258739 h 2306131"/>
              <a:gd name="connsiteX7" fmla="*/ 144016 w 1593400"/>
              <a:gd name="connsiteY7" fmla="*/ 1682675 h 2306131"/>
              <a:gd name="connsiteX0" fmla="*/ 1296144 w 1593400"/>
              <a:gd name="connsiteY0" fmla="*/ 0 h 2495664"/>
              <a:gd name="connsiteX1" fmla="*/ 1008112 w 1593400"/>
              <a:gd name="connsiteY1" fmla="*/ 576064 h 2495664"/>
              <a:gd name="connsiteX2" fmla="*/ 0 w 1593400"/>
              <a:gd name="connsiteY2" fmla="*/ 576064 h 2495664"/>
              <a:gd name="connsiteX3" fmla="*/ 360041 w 1593400"/>
              <a:gd name="connsiteY3" fmla="*/ 1512168 h 2495664"/>
              <a:gd name="connsiteX4" fmla="*/ 1512168 w 1593400"/>
              <a:gd name="connsiteY4" fmla="*/ 1080122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593400"/>
              <a:gd name="connsiteY0" fmla="*/ 0 h 2495664"/>
              <a:gd name="connsiteX1" fmla="*/ 1008112 w 1593400"/>
              <a:gd name="connsiteY1" fmla="*/ 576064 h 2495664"/>
              <a:gd name="connsiteX2" fmla="*/ 0 w 1593400"/>
              <a:gd name="connsiteY2" fmla="*/ 576064 h 2495664"/>
              <a:gd name="connsiteX3" fmla="*/ 360041 w 1593400"/>
              <a:gd name="connsiteY3" fmla="*/ 1512168 h 2495664"/>
              <a:gd name="connsiteX4" fmla="*/ 1512168 w 1593400"/>
              <a:gd name="connsiteY4" fmla="*/ 1080122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593400"/>
              <a:gd name="connsiteY0" fmla="*/ 0 h 2495664"/>
              <a:gd name="connsiteX1" fmla="*/ 1008112 w 1593400"/>
              <a:gd name="connsiteY1" fmla="*/ 576064 h 2495664"/>
              <a:gd name="connsiteX2" fmla="*/ 0 w 1593400"/>
              <a:gd name="connsiteY2" fmla="*/ 504056 h 2495664"/>
              <a:gd name="connsiteX3" fmla="*/ 360041 w 1593400"/>
              <a:gd name="connsiteY3" fmla="*/ 1512168 h 2495664"/>
              <a:gd name="connsiteX4" fmla="*/ 1512168 w 1593400"/>
              <a:gd name="connsiteY4" fmla="*/ 1080122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593400"/>
              <a:gd name="connsiteY0" fmla="*/ 0 h 2495664"/>
              <a:gd name="connsiteX1" fmla="*/ 1008112 w 1593400"/>
              <a:gd name="connsiteY1" fmla="*/ 576064 h 2495664"/>
              <a:gd name="connsiteX2" fmla="*/ 0 w 1593400"/>
              <a:gd name="connsiteY2" fmla="*/ 504056 h 2495664"/>
              <a:gd name="connsiteX3" fmla="*/ 432048 w 1593400"/>
              <a:gd name="connsiteY3" fmla="*/ 1368152 h 2495664"/>
              <a:gd name="connsiteX4" fmla="*/ 1512168 w 1593400"/>
              <a:gd name="connsiteY4" fmla="*/ 1080122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593400"/>
              <a:gd name="connsiteY0" fmla="*/ 0 h 2495664"/>
              <a:gd name="connsiteX1" fmla="*/ 1008112 w 1593400"/>
              <a:gd name="connsiteY1" fmla="*/ 576064 h 2495664"/>
              <a:gd name="connsiteX2" fmla="*/ 0 w 1593400"/>
              <a:gd name="connsiteY2" fmla="*/ 504056 h 2495664"/>
              <a:gd name="connsiteX3" fmla="*/ 432048 w 1593400"/>
              <a:gd name="connsiteY3" fmla="*/ 1368152 h 2495664"/>
              <a:gd name="connsiteX4" fmla="*/ 1512168 w 1593400"/>
              <a:gd name="connsiteY4" fmla="*/ 936104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593400"/>
              <a:gd name="connsiteY0" fmla="*/ 0 h 2495664"/>
              <a:gd name="connsiteX1" fmla="*/ 1008112 w 1593400"/>
              <a:gd name="connsiteY1" fmla="*/ 576064 h 2495664"/>
              <a:gd name="connsiteX2" fmla="*/ 0 w 1593400"/>
              <a:gd name="connsiteY2" fmla="*/ 504056 h 2495664"/>
              <a:gd name="connsiteX3" fmla="*/ 432048 w 1593400"/>
              <a:gd name="connsiteY3" fmla="*/ 1368152 h 2495664"/>
              <a:gd name="connsiteX4" fmla="*/ 1512168 w 1593400"/>
              <a:gd name="connsiteY4" fmla="*/ 936104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593400"/>
              <a:gd name="connsiteY0" fmla="*/ 0 h 2495664"/>
              <a:gd name="connsiteX1" fmla="*/ 1008112 w 1593400"/>
              <a:gd name="connsiteY1" fmla="*/ 576064 h 2495664"/>
              <a:gd name="connsiteX2" fmla="*/ 0 w 1593400"/>
              <a:gd name="connsiteY2" fmla="*/ 504056 h 2495664"/>
              <a:gd name="connsiteX3" fmla="*/ 432048 w 1593400"/>
              <a:gd name="connsiteY3" fmla="*/ 1368152 h 2495664"/>
              <a:gd name="connsiteX4" fmla="*/ 1512168 w 1593400"/>
              <a:gd name="connsiteY4" fmla="*/ 936104 h 2495664"/>
              <a:gd name="connsiteX5" fmla="*/ 1584176 w 1593400"/>
              <a:gd name="connsiteY5" fmla="*/ 1800202 h 2495664"/>
              <a:gd name="connsiteX6" fmla="*/ 936104 w 1593400"/>
              <a:gd name="connsiteY6" fmla="*/ 2448272 h 2495664"/>
              <a:gd name="connsiteX7" fmla="*/ 144016 w 1593400"/>
              <a:gd name="connsiteY7" fmla="*/ 1872208 h 2495664"/>
              <a:gd name="connsiteX0" fmla="*/ 1296144 w 1953440"/>
              <a:gd name="connsiteY0" fmla="*/ 0 h 2495664"/>
              <a:gd name="connsiteX1" fmla="*/ 1008112 w 1953440"/>
              <a:gd name="connsiteY1" fmla="*/ 576064 h 2495664"/>
              <a:gd name="connsiteX2" fmla="*/ 0 w 1953440"/>
              <a:gd name="connsiteY2" fmla="*/ 504056 h 2495664"/>
              <a:gd name="connsiteX3" fmla="*/ 432048 w 1953440"/>
              <a:gd name="connsiteY3" fmla="*/ 1368152 h 2495664"/>
              <a:gd name="connsiteX4" fmla="*/ 1512168 w 1953440"/>
              <a:gd name="connsiteY4" fmla="*/ 936104 h 2495664"/>
              <a:gd name="connsiteX5" fmla="*/ 1944216 w 1953440"/>
              <a:gd name="connsiteY5" fmla="*/ 1728192 h 2495664"/>
              <a:gd name="connsiteX6" fmla="*/ 936104 w 1953440"/>
              <a:gd name="connsiteY6" fmla="*/ 2448272 h 2495664"/>
              <a:gd name="connsiteX7" fmla="*/ 144016 w 1953440"/>
              <a:gd name="connsiteY7" fmla="*/ 1872208 h 2495664"/>
              <a:gd name="connsiteX0" fmla="*/ 1296144 w 2082253"/>
              <a:gd name="connsiteY0" fmla="*/ 0 h 2516537"/>
              <a:gd name="connsiteX1" fmla="*/ 1008112 w 2082253"/>
              <a:gd name="connsiteY1" fmla="*/ 576064 h 2516537"/>
              <a:gd name="connsiteX2" fmla="*/ 0 w 2082253"/>
              <a:gd name="connsiteY2" fmla="*/ 504056 h 2516537"/>
              <a:gd name="connsiteX3" fmla="*/ 432048 w 2082253"/>
              <a:gd name="connsiteY3" fmla="*/ 1368152 h 2516537"/>
              <a:gd name="connsiteX4" fmla="*/ 1512168 w 2082253"/>
              <a:gd name="connsiteY4" fmla="*/ 936104 h 2516537"/>
              <a:gd name="connsiteX5" fmla="*/ 1944216 w 2082253"/>
              <a:gd name="connsiteY5" fmla="*/ 1728192 h 2516537"/>
              <a:gd name="connsiteX6" fmla="*/ 936104 w 2082253"/>
              <a:gd name="connsiteY6" fmla="*/ 2448272 h 2516537"/>
              <a:gd name="connsiteX7" fmla="*/ 144016 w 2082253"/>
              <a:gd name="connsiteY7" fmla="*/ 1872208 h 2516537"/>
              <a:gd name="connsiteX0" fmla="*/ 1296144 w 2082253"/>
              <a:gd name="connsiteY0" fmla="*/ 0 h 2495664"/>
              <a:gd name="connsiteX1" fmla="*/ 1008112 w 2082253"/>
              <a:gd name="connsiteY1" fmla="*/ 576064 h 2495664"/>
              <a:gd name="connsiteX2" fmla="*/ 0 w 2082253"/>
              <a:gd name="connsiteY2" fmla="*/ 504056 h 2495664"/>
              <a:gd name="connsiteX3" fmla="*/ 432048 w 2082253"/>
              <a:gd name="connsiteY3" fmla="*/ 1368152 h 2495664"/>
              <a:gd name="connsiteX4" fmla="*/ 1512168 w 2082253"/>
              <a:gd name="connsiteY4" fmla="*/ 936104 h 2495664"/>
              <a:gd name="connsiteX5" fmla="*/ 1944216 w 2082253"/>
              <a:gd name="connsiteY5" fmla="*/ 1656184 h 2495664"/>
              <a:gd name="connsiteX6" fmla="*/ 936104 w 2082253"/>
              <a:gd name="connsiteY6" fmla="*/ 2448272 h 2495664"/>
              <a:gd name="connsiteX7" fmla="*/ 144016 w 2082253"/>
              <a:gd name="connsiteY7" fmla="*/ 1872208 h 2495664"/>
              <a:gd name="connsiteX0" fmla="*/ 1296144 w 2082253"/>
              <a:gd name="connsiteY0" fmla="*/ 0 h 2495664"/>
              <a:gd name="connsiteX1" fmla="*/ 1008112 w 2082253"/>
              <a:gd name="connsiteY1" fmla="*/ 576064 h 2495664"/>
              <a:gd name="connsiteX2" fmla="*/ 0 w 2082253"/>
              <a:gd name="connsiteY2" fmla="*/ 504056 h 2495664"/>
              <a:gd name="connsiteX3" fmla="*/ 432048 w 2082253"/>
              <a:gd name="connsiteY3" fmla="*/ 1368152 h 2495664"/>
              <a:gd name="connsiteX4" fmla="*/ 1512168 w 2082253"/>
              <a:gd name="connsiteY4" fmla="*/ 936104 h 2495664"/>
              <a:gd name="connsiteX5" fmla="*/ 1944216 w 2082253"/>
              <a:gd name="connsiteY5" fmla="*/ 1584176 h 2495664"/>
              <a:gd name="connsiteX6" fmla="*/ 936104 w 2082253"/>
              <a:gd name="connsiteY6" fmla="*/ 2448272 h 2495664"/>
              <a:gd name="connsiteX7" fmla="*/ 144016 w 2082253"/>
              <a:gd name="connsiteY7" fmla="*/ 1872208 h 2495664"/>
              <a:gd name="connsiteX0" fmla="*/ 1296144 w 2089168"/>
              <a:gd name="connsiteY0" fmla="*/ 0 h 2495664"/>
              <a:gd name="connsiteX1" fmla="*/ 1008112 w 2089168"/>
              <a:gd name="connsiteY1" fmla="*/ 576064 h 2495664"/>
              <a:gd name="connsiteX2" fmla="*/ 0 w 2089168"/>
              <a:gd name="connsiteY2" fmla="*/ 504056 h 2495664"/>
              <a:gd name="connsiteX3" fmla="*/ 432048 w 2089168"/>
              <a:gd name="connsiteY3" fmla="*/ 1368152 h 2495664"/>
              <a:gd name="connsiteX4" fmla="*/ 1512168 w 2089168"/>
              <a:gd name="connsiteY4" fmla="*/ 936104 h 2495664"/>
              <a:gd name="connsiteX5" fmla="*/ 1944216 w 2089168"/>
              <a:gd name="connsiteY5" fmla="*/ 1584176 h 2495664"/>
              <a:gd name="connsiteX6" fmla="*/ 936104 w 2089168"/>
              <a:gd name="connsiteY6" fmla="*/ 2448272 h 2495664"/>
              <a:gd name="connsiteX7" fmla="*/ 144016 w 2089168"/>
              <a:gd name="connsiteY7" fmla="*/ 1872208 h 2495664"/>
              <a:gd name="connsiteX0" fmla="*/ 1296144 w 2089167"/>
              <a:gd name="connsiteY0" fmla="*/ 0 h 2588545"/>
              <a:gd name="connsiteX1" fmla="*/ 1008112 w 2089167"/>
              <a:gd name="connsiteY1" fmla="*/ 576064 h 2588545"/>
              <a:gd name="connsiteX2" fmla="*/ 0 w 2089167"/>
              <a:gd name="connsiteY2" fmla="*/ 504056 h 2588545"/>
              <a:gd name="connsiteX3" fmla="*/ 432048 w 2089167"/>
              <a:gd name="connsiteY3" fmla="*/ 1368152 h 2588545"/>
              <a:gd name="connsiteX4" fmla="*/ 1512168 w 2089167"/>
              <a:gd name="connsiteY4" fmla="*/ 936104 h 2588545"/>
              <a:gd name="connsiteX5" fmla="*/ 1944215 w 2089167"/>
              <a:gd name="connsiteY5" fmla="*/ 1800200 h 2588545"/>
              <a:gd name="connsiteX6" fmla="*/ 936104 w 2089167"/>
              <a:gd name="connsiteY6" fmla="*/ 2448272 h 2588545"/>
              <a:gd name="connsiteX7" fmla="*/ 144016 w 2089167"/>
              <a:gd name="connsiteY7" fmla="*/ 1872208 h 2588545"/>
              <a:gd name="connsiteX0" fmla="*/ 1296144 w 2082252"/>
              <a:gd name="connsiteY0" fmla="*/ 0 h 2588545"/>
              <a:gd name="connsiteX1" fmla="*/ 1008112 w 2082252"/>
              <a:gd name="connsiteY1" fmla="*/ 576064 h 2588545"/>
              <a:gd name="connsiteX2" fmla="*/ 0 w 2082252"/>
              <a:gd name="connsiteY2" fmla="*/ 504056 h 2588545"/>
              <a:gd name="connsiteX3" fmla="*/ 432048 w 2082252"/>
              <a:gd name="connsiteY3" fmla="*/ 1368152 h 2588545"/>
              <a:gd name="connsiteX4" fmla="*/ 1512168 w 2082252"/>
              <a:gd name="connsiteY4" fmla="*/ 936104 h 2588545"/>
              <a:gd name="connsiteX5" fmla="*/ 1944215 w 2082252"/>
              <a:gd name="connsiteY5" fmla="*/ 1800200 h 2588545"/>
              <a:gd name="connsiteX6" fmla="*/ 936104 w 2082252"/>
              <a:gd name="connsiteY6" fmla="*/ 2448272 h 2588545"/>
              <a:gd name="connsiteX7" fmla="*/ 144016 w 2082252"/>
              <a:gd name="connsiteY7" fmla="*/ 1872208 h 2588545"/>
              <a:gd name="connsiteX0" fmla="*/ 1296144 w 1944215"/>
              <a:gd name="connsiteY0" fmla="*/ 0 h 2495664"/>
              <a:gd name="connsiteX1" fmla="*/ 1008112 w 1944215"/>
              <a:gd name="connsiteY1" fmla="*/ 576064 h 2495664"/>
              <a:gd name="connsiteX2" fmla="*/ 0 w 1944215"/>
              <a:gd name="connsiteY2" fmla="*/ 504056 h 2495664"/>
              <a:gd name="connsiteX3" fmla="*/ 432048 w 1944215"/>
              <a:gd name="connsiteY3" fmla="*/ 1368152 h 2495664"/>
              <a:gd name="connsiteX4" fmla="*/ 1512168 w 1944215"/>
              <a:gd name="connsiteY4" fmla="*/ 936104 h 2495664"/>
              <a:gd name="connsiteX5" fmla="*/ 1944215 w 1944215"/>
              <a:gd name="connsiteY5" fmla="*/ 1800200 h 2495664"/>
              <a:gd name="connsiteX6" fmla="*/ 936104 w 1944215"/>
              <a:gd name="connsiteY6" fmla="*/ 2448272 h 2495664"/>
              <a:gd name="connsiteX7" fmla="*/ 144016 w 1944215"/>
              <a:gd name="connsiteY7" fmla="*/ 1872208 h 2495664"/>
              <a:gd name="connsiteX0" fmla="*/ 1296144 w 1944215"/>
              <a:gd name="connsiteY0" fmla="*/ 0 h 2495664"/>
              <a:gd name="connsiteX1" fmla="*/ 1008112 w 1944215"/>
              <a:gd name="connsiteY1" fmla="*/ 576064 h 2495664"/>
              <a:gd name="connsiteX2" fmla="*/ 0 w 1944215"/>
              <a:gd name="connsiteY2" fmla="*/ 504056 h 2495664"/>
              <a:gd name="connsiteX3" fmla="*/ 432048 w 1944215"/>
              <a:gd name="connsiteY3" fmla="*/ 1368152 h 2495664"/>
              <a:gd name="connsiteX4" fmla="*/ 1512168 w 1944215"/>
              <a:gd name="connsiteY4" fmla="*/ 936104 h 2495664"/>
              <a:gd name="connsiteX5" fmla="*/ 1944215 w 1944215"/>
              <a:gd name="connsiteY5" fmla="*/ 1800200 h 2495664"/>
              <a:gd name="connsiteX6" fmla="*/ 936104 w 1944215"/>
              <a:gd name="connsiteY6" fmla="*/ 2448272 h 2495664"/>
              <a:gd name="connsiteX7" fmla="*/ 576065 w 1944215"/>
              <a:gd name="connsiteY7" fmla="*/ 2160240 h 2495664"/>
              <a:gd name="connsiteX0" fmla="*/ 1296144 w 1944215"/>
              <a:gd name="connsiteY0" fmla="*/ 0 h 2495664"/>
              <a:gd name="connsiteX1" fmla="*/ 1008112 w 1944215"/>
              <a:gd name="connsiteY1" fmla="*/ 576064 h 2495664"/>
              <a:gd name="connsiteX2" fmla="*/ 0 w 1944215"/>
              <a:gd name="connsiteY2" fmla="*/ 504056 h 2495664"/>
              <a:gd name="connsiteX3" fmla="*/ 432049 w 1944215"/>
              <a:gd name="connsiteY3" fmla="*/ 1656184 h 2495664"/>
              <a:gd name="connsiteX4" fmla="*/ 1512168 w 1944215"/>
              <a:gd name="connsiteY4" fmla="*/ 936104 h 2495664"/>
              <a:gd name="connsiteX5" fmla="*/ 1944215 w 1944215"/>
              <a:gd name="connsiteY5" fmla="*/ 1800200 h 2495664"/>
              <a:gd name="connsiteX6" fmla="*/ 936104 w 1944215"/>
              <a:gd name="connsiteY6" fmla="*/ 2448272 h 2495664"/>
              <a:gd name="connsiteX7" fmla="*/ 576065 w 1944215"/>
              <a:gd name="connsiteY7" fmla="*/ 2160240 h 2495664"/>
              <a:gd name="connsiteX0" fmla="*/ 1368151 w 2016222"/>
              <a:gd name="connsiteY0" fmla="*/ 0 h 2495664"/>
              <a:gd name="connsiteX1" fmla="*/ 1080119 w 2016222"/>
              <a:gd name="connsiteY1" fmla="*/ 576064 h 2495664"/>
              <a:gd name="connsiteX2" fmla="*/ 0 w 2016222"/>
              <a:gd name="connsiteY2" fmla="*/ 720080 h 2495664"/>
              <a:gd name="connsiteX3" fmla="*/ 504056 w 2016222"/>
              <a:gd name="connsiteY3" fmla="*/ 1656184 h 2495664"/>
              <a:gd name="connsiteX4" fmla="*/ 1584175 w 2016222"/>
              <a:gd name="connsiteY4" fmla="*/ 936104 h 2495664"/>
              <a:gd name="connsiteX5" fmla="*/ 2016222 w 2016222"/>
              <a:gd name="connsiteY5" fmla="*/ 1800200 h 2495664"/>
              <a:gd name="connsiteX6" fmla="*/ 1008111 w 2016222"/>
              <a:gd name="connsiteY6" fmla="*/ 2448272 h 2495664"/>
              <a:gd name="connsiteX7" fmla="*/ 648072 w 2016222"/>
              <a:gd name="connsiteY7" fmla="*/ 2160240 h 2495664"/>
              <a:gd name="connsiteX0" fmla="*/ 1368151 w 2016222"/>
              <a:gd name="connsiteY0" fmla="*/ 0 h 2495664"/>
              <a:gd name="connsiteX1" fmla="*/ 792088 w 2016222"/>
              <a:gd name="connsiteY1" fmla="*/ 576064 h 2495664"/>
              <a:gd name="connsiteX2" fmla="*/ 0 w 2016222"/>
              <a:gd name="connsiteY2" fmla="*/ 720080 h 2495664"/>
              <a:gd name="connsiteX3" fmla="*/ 504056 w 2016222"/>
              <a:gd name="connsiteY3" fmla="*/ 1656184 h 2495664"/>
              <a:gd name="connsiteX4" fmla="*/ 1584175 w 2016222"/>
              <a:gd name="connsiteY4" fmla="*/ 936104 h 2495664"/>
              <a:gd name="connsiteX5" fmla="*/ 2016222 w 2016222"/>
              <a:gd name="connsiteY5" fmla="*/ 1800200 h 2495664"/>
              <a:gd name="connsiteX6" fmla="*/ 1008111 w 2016222"/>
              <a:gd name="connsiteY6" fmla="*/ 2448272 h 2495664"/>
              <a:gd name="connsiteX7" fmla="*/ 648072 w 2016222"/>
              <a:gd name="connsiteY7" fmla="*/ 2160240 h 2495664"/>
              <a:gd name="connsiteX0" fmla="*/ 1368151 w 2016222"/>
              <a:gd name="connsiteY0" fmla="*/ 96011 h 2591675"/>
              <a:gd name="connsiteX1" fmla="*/ 1080120 w 2016222"/>
              <a:gd name="connsiteY1" fmla="*/ 96011 h 2591675"/>
              <a:gd name="connsiteX2" fmla="*/ 792088 w 2016222"/>
              <a:gd name="connsiteY2" fmla="*/ 672075 h 2591675"/>
              <a:gd name="connsiteX3" fmla="*/ 0 w 2016222"/>
              <a:gd name="connsiteY3" fmla="*/ 816091 h 2591675"/>
              <a:gd name="connsiteX4" fmla="*/ 504056 w 2016222"/>
              <a:gd name="connsiteY4" fmla="*/ 1752195 h 2591675"/>
              <a:gd name="connsiteX5" fmla="*/ 1584175 w 2016222"/>
              <a:gd name="connsiteY5" fmla="*/ 1032115 h 2591675"/>
              <a:gd name="connsiteX6" fmla="*/ 2016222 w 2016222"/>
              <a:gd name="connsiteY6" fmla="*/ 1896211 h 2591675"/>
              <a:gd name="connsiteX7" fmla="*/ 1008111 w 2016222"/>
              <a:gd name="connsiteY7" fmla="*/ 2544283 h 2591675"/>
              <a:gd name="connsiteX8" fmla="*/ 648072 w 2016222"/>
              <a:gd name="connsiteY8" fmla="*/ 2256251 h 2591675"/>
              <a:gd name="connsiteX0" fmla="*/ 1080120 w 2016222"/>
              <a:gd name="connsiteY0" fmla="*/ 0 h 2495664"/>
              <a:gd name="connsiteX1" fmla="*/ 792088 w 2016222"/>
              <a:gd name="connsiteY1" fmla="*/ 576064 h 2495664"/>
              <a:gd name="connsiteX2" fmla="*/ 0 w 2016222"/>
              <a:gd name="connsiteY2" fmla="*/ 720080 h 2495664"/>
              <a:gd name="connsiteX3" fmla="*/ 504056 w 2016222"/>
              <a:gd name="connsiteY3" fmla="*/ 1656184 h 2495664"/>
              <a:gd name="connsiteX4" fmla="*/ 1584175 w 2016222"/>
              <a:gd name="connsiteY4" fmla="*/ 936104 h 2495664"/>
              <a:gd name="connsiteX5" fmla="*/ 2016222 w 2016222"/>
              <a:gd name="connsiteY5" fmla="*/ 1800200 h 2495664"/>
              <a:gd name="connsiteX6" fmla="*/ 1008111 w 2016222"/>
              <a:gd name="connsiteY6" fmla="*/ 2448272 h 2495664"/>
              <a:gd name="connsiteX7" fmla="*/ 648072 w 2016222"/>
              <a:gd name="connsiteY7" fmla="*/ 2160240 h 2495664"/>
              <a:gd name="connsiteX0" fmla="*/ 1080120 w 2016222"/>
              <a:gd name="connsiteY0" fmla="*/ 24003 h 2519667"/>
              <a:gd name="connsiteX1" fmla="*/ 1080120 w 2016222"/>
              <a:gd name="connsiteY1" fmla="*/ 96011 h 2519667"/>
              <a:gd name="connsiteX2" fmla="*/ 792088 w 2016222"/>
              <a:gd name="connsiteY2" fmla="*/ 600067 h 2519667"/>
              <a:gd name="connsiteX3" fmla="*/ 0 w 2016222"/>
              <a:gd name="connsiteY3" fmla="*/ 744083 h 2519667"/>
              <a:gd name="connsiteX4" fmla="*/ 504056 w 2016222"/>
              <a:gd name="connsiteY4" fmla="*/ 1680187 h 2519667"/>
              <a:gd name="connsiteX5" fmla="*/ 1584175 w 2016222"/>
              <a:gd name="connsiteY5" fmla="*/ 960107 h 2519667"/>
              <a:gd name="connsiteX6" fmla="*/ 2016222 w 2016222"/>
              <a:gd name="connsiteY6" fmla="*/ 1824203 h 2519667"/>
              <a:gd name="connsiteX7" fmla="*/ 1008111 w 2016222"/>
              <a:gd name="connsiteY7" fmla="*/ 2472275 h 2519667"/>
              <a:gd name="connsiteX8" fmla="*/ 648072 w 2016222"/>
              <a:gd name="connsiteY8" fmla="*/ 2184243 h 2519667"/>
              <a:gd name="connsiteX0" fmla="*/ 1080120 w 2016222"/>
              <a:gd name="connsiteY0" fmla="*/ 24003 h 2519667"/>
              <a:gd name="connsiteX1" fmla="*/ 1080120 w 2016222"/>
              <a:gd name="connsiteY1" fmla="*/ 96011 h 2519667"/>
              <a:gd name="connsiteX2" fmla="*/ 792088 w 2016222"/>
              <a:gd name="connsiteY2" fmla="*/ 600067 h 2519667"/>
              <a:gd name="connsiteX3" fmla="*/ 0 w 2016222"/>
              <a:gd name="connsiteY3" fmla="*/ 744083 h 2519667"/>
              <a:gd name="connsiteX4" fmla="*/ 504056 w 2016222"/>
              <a:gd name="connsiteY4" fmla="*/ 1680187 h 2519667"/>
              <a:gd name="connsiteX5" fmla="*/ 1584175 w 2016222"/>
              <a:gd name="connsiteY5" fmla="*/ 960107 h 2519667"/>
              <a:gd name="connsiteX6" fmla="*/ 2016222 w 2016222"/>
              <a:gd name="connsiteY6" fmla="*/ 1824203 h 2519667"/>
              <a:gd name="connsiteX7" fmla="*/ 1008111 w 2016222"/>
              <a:gd name="connsiteY7" fmla="*/ 2472275 h 2519667"/>
              <a:gd name="connsiteX8" fmla="*/ 648072 w 2016222"/>
              <a:gd name="connsiteY8" fmla="*/ 2184243 h 2519667"/>
              <a:gd name="connsiteX0" fmla="*/ 1080120 w 2016222"/>
              <a:gd name="connsiteY0" fmla="*/ 0 h 2495664"/>
              <a:gd name="connsiteX1" fmla="*/ 792088 w 2016222"/>
              <a:gd name="connsiteY1" fmla="*/ 576064 h 2495664"/>
              <a:gd name="connsiteX2" fmla="*/ 0 w 2016222"/>
              <a:gd name="connsiteY2" fmla="*/ 720080 h 2495664"/>
              <a:gd name="connsiteX3" fmla="*/ 504056 w 2016222"/>
              <a:gd name="connsiteY3" fmla="*/ 1656184 h 2495664"/>
              <a:gd name="connsiteX4" fmla="*/ 1584175 w 2016222"/>
              <a:gd name="connsiteY4" fmla="*/ 936104 h 2495664"/>
              <a:gd name="connsiteX5" fmla="*/ 2016222 w 2016222"/>
              <a:gd name="connsiteY5" fmla="*/ 1800200 h 2495664"/>
              <a:gd name="connsiteX6" fmla="*/ 1008111 w 2016222"/>
              <a:gd name="connsiteY6" fmla="*/ 2448272 h 2495664"/>
              <a:gd name="connsiteX7" fmla="*/ 648072 w 2016222"/>
              <a:gd name="connsiteY7" fmla="*/ 2160240 h 2495664"/>
              <a:gd name="connsiteX0" fmla="*/ 1080120 w 2016222"/>
              <a:gd name="connsiteY0" fmla="*/ 0 h 2495664"/>
              <a:gd name="connsiteX1" fmla="*/ 792088 w 2016222"/>
              <a:gd name="connsiteY1" fmla="*/ 576064 h 2495664"/>
              <a:gd name="connsiteX2" fmla="*/ 0 w 2016222"/>
              <a:gd name="connsiteY2" fmla="*/ 720080 h 2495664"/>
              <a:gd name="connsiteX3" fmla="*/ 504056 w 2016222"/>
              <a:gd name="connsiteY3" fmla="*/ 1656184 h 2495664"/>
              <a:gd name="connsiteX4" fmla="*/ 1584175 w 2016222"/>
              <a:gd name="connsiteY4" fmla="*/ 936104 h 2495664"/>
              <a:gd name="connsiteX5" fmla="*/ 2016222 w 2016222"/>
              <a:gd name="connsiteY5" fmla="*/ 1800200 h 2495664"/>
              <a:gd name="connsiteX6" fmla="*/ 1008111 w 2016222"/>
              <a:gd name="connsiteY6" fmla="*/ 2448272 h 2495664"/>
              <a:gd name="connsiteX7" fmla="*/ 648072 w 2016222"/>
              <a:gd name="connsiteY7" fmla="*/ 2160240 h 2495664"/>
              <a:gd name="connsiteX0" fmla="*/ 1080120 w 2016222"/>
              <a:gd name="connsiteY0" fmla="*/ 0 h 2423656"/>
              <a:gd name="connsiteX1" fmla="*/ 792088 w 2016222"/>
              <a:gd name="connsiteY1" fmla="*/ 576064 h 2423656"/>
              <a:gd name="connsiteX2" fmla="*/ 0 w 2016222"/>
              <a:gd name="connsiteY2" fmla="*/ 720080 h 2423656"/>
              <a:gd name="connsiteX3" fmla="*/ 504056 w 2016222"/>
              <a:gd name="connsiteY3" fmla="*/ 1656184 h 2423656"/>
              <a:gd name="connsiteX4" fmla="*/ 1584175 w 2016222"/>
              <a:gd name="connsiteY4" fmla="*/ 936104 h 2423656"/>
              <a:gd name="connsiteX5" fmla="*/ 2016222 w 2016222"/>
              <a:gd name="connsiteY5" fmla="*/ 1800200 h 2423656"/>
              <a:gd name="connsiteX6" fmla="*/ 1008112 w 2016222"/>
              <a:gd name="connsiteY6" fmla="*/ 2376264 h 2423656"/>
              <a:gd name="connsiteX7" fmla="*/ 648072 w 2016222"/>
              <a:gd name="connsiteY7" fmla="*/ 2160240 h 2423656"/>
              <a:gd name="connsiteX0" fmla="*/ 1080120 w 2016222"/>
              <a:gd name="connsiteY0" fmla="*/ 0 h 2423656"/>
              <a:gd name="connsiteX1" fmla="*/ 792088 w 2016222"/>
              <a:gd name="connsiteY1" fmla="*/ 576064 h 2423656"/>
              <a:gd name="connsiteX2" fmla="*/ 0 w 2016222"/>
              <a:gd name="connsiteY2" fmla="*/ 720080 h 2423656"/>
              <a:gd name="connsiteX3" fmla="*/ 504056 w 2016222"/>
              <a:gd name="connsiteY3" fmla="*/ 1656184 h 2423656"/>
              <a:gd name="connsiteX4" fmla="*/ 1584175 w 2016222"/>
              <a:gd name="connsiteY4" fmla="*/ 936104 h 2423656"/>
              <a:gd name="connsiteX5" fmla="*/ 2016222 w 2016222"/>
              <a:gd name="connsiteY5" fmla="*/ 1800200 h 2423656"/>
              <a:gd name="connsiteX6" fmla="*/ 1008112 w 2016222"/>
              <a:gd name="connsiteY6" fmla="*/ 2376264 h 2423656"/>
              <a:gd name="connsiteX7" fmla="*/ 648072 w 2016222"/>
              <a:gd name="connsiteY7" fmla="*/ 2160240 h 2423656"/>
              <a:gd name="connsiteX0" fmla="*/ 1080120 w 2016222"/>
              <a:gd name="connsiteY0" fmla="*/ 0 h 2423656"/>
              <a:gd name="connsiteX1" fmla="*/ 792088 w 2016222"/>
              <a:gd name="connsiteY1" fmla="*/ 576064 h 2423656"/>
              <a:gd name="connsiteX2" fmla="*/ 0 w 2016222"/>
              <a:gd name="connsiteY2" fmla="*/ 720080 h 2423656"/>
              <a:gd name="connsiteX3" fmla="*/ 504056 w 2016222"/>
              <a:gd name="connsiteY3" fmla="*/ 1656184 h 2423656"/>
              <a:gd name="connsiteX4" fmla="*/ 1584176 w 2016222"/>
              <a:gd name="connsiteY4" fmla="*/ 936104 h 2423656"/>
              <a:gd name="connsiteX5" fmla="*/ 2016222 w 2016222"/>
              <a:gd name="connsiteY5" fmla="*/ 1800200 h 2423656"/>
              <a:gd name="connsiteX6" fmla="*/ 1008112 w 2016222"/>
              <a:gd name="connsiteY6" fmla="*/ 2376264 h 2423656"/>
              <a:gd name="connsiteX7" fmla="*/ 648072 w 2016222"/>
              <a:gd name="connsiteY7" fmla="*/ 2160240 h 2423656"/>
              <a:gd name="connsiteX0" fmla="*/ 1080120 w 2016222"/>
              <a:gd name="connsiteY0" fmla="*/ 0 h 2423656"/>
              <a:gd name="connsiteX1" fmla="*/ 792088 w 2016222"/>
              <a:gd name="connsiteY1" fmla="*/ 576064 h 2423656"/>
              <a:gd name="connsiteX2" fmla="*/ 0 w 2016222"/>
              <a:gd name="connsiteY2" fmla="*/ 720080 h 2423656"/>
              <a:gd name="connsiteX3" fmla="*/ 504056 w 2016222"/>
              <a:gd name="connsiteY3" fmla="*/ 1656184 h 2423656"/>
              <a:gd name="connsiteX4" fmla="*/ 1728192 w 2016222"/>
              <a:gd name="connsiteY4" fmla="*/ 936104 h 2423656"/>
              <a:gd name="connsiteX5" fmla="*/ 2016222 w 2016222"/>
              <a:gd name="connsiteY5" fmla="*/ 1800200 h 2423656"/>
              <a:gd name="connsiteX6" fmla="*/ 1008112 w 2016222"/>
              <a:gd name="connsiteY6" fmla="*/ 2376264 h 2423656"/>
              <a:gd name="connsiteX7" fmla="*/ 648072 w 2016222"/>
              <a:gd name="connsiteY7" fmla="*/ 2160240 h 2423656"/>
              <a:gd name="connsiteX0" fmla="*/ 1080120 w 2016222"/>
              <a:gd name="connsiteY0" fmla="*/ 0 h 2423656"/>
              <a:gd name="connsiteX1" fmla="*/ 792088 w 2016222"/>
              <a:gd name="connsiteY1" fmla="*/ 576064 h 2423656"/>
              <a:gd name="connsiteX2" fmla="*/ 0 w 2016222"/>
              <a:gd name="connsiteY2" fmla="*/ 720080 h 2423656"/>
              <a:gd name="connsiteX3" fmla="*/ 504056 w 2016222"/>
              <a:gd name="connsiteY3" fmla="*/ 1656184 h 2423656"/>
              <a:gd name="connsiteX4" fmla="*/ 1584176 w 2016222"/>
              <a:gd name="connsiteY4" fmla="*/ 864096 h 2423656"/>
              <a:gd name="connsiteX5" fmla="*/ 2016222 w 2016222"/>
              <a:gd name="connsiteY5" fmla="*/ 1800200 h 2423656"/>
              <a:gd name="connsiteX6" fmla="*/ 1008112 w 2016222"/>
              <a:gd name="connsiteY6" fmla="*/ 2376264 h 2423656"/>
              <a:gd name="connsiteX7" fmla="*/ 648072 w 2016222"/>
              <a:gd name="connsiteY7" fmla="*/ 2160240 h 2423656"/>
              <a:gd name="connsiteX0" fmla="*/ 1080120 w 2124141"/>
              <a:gd name="connsiteY0" fmla="*/ 0 h 2423656"/>
              <a:gd name="connsiteX1" fmla="*/ 792088 w 2124141"/>
              <a:gd name="connsiteY1" fmla="*/ 576064 h 2423656"/>
              <a:gd name="connsiteX2" fmla="*/ 0 w 2124141"/>
              <a:gd name="connsiteY2" fmla="*/ 720080 h 2423656"/>
              <a:gd name="connsiteX3" fmla="*/ 504056 w 2124141"/>
              <a:gd name="connsiteY3" fmla="*/ 1656184 h 2423656"/>
              <a:gd name="connsiteX4" fmla="*/ 1584176 w 2124141"/>
              <a:gd name="connsiteY4" fmla="*/ 864096 h 2423656"/>
              <a:gd name="connsiteX5" fmla="*/ 2016222 w 2124141"/>
              <a:gd name="connsiteY5" fmla="*/ 1800200 h 2423656"/>
              <a:gd name="connsiteX6" fmla="*/ 1008112 w 2124141"/>
              <a:gd name="connsiteY6" fmla="*/ 2376264 h 2423656"/>
              <a:gd name="connsiteX7" fmla="*/ 648072 w 2124141"/>
              <a:gd name="connsiteY7" fmla="*/ 2160240 h 2423656"/>
              <a:gd name="connsiteX0" fmla="*/ 1080120 w 2124141"/>
              <a:gd name="connsiteY0" fmla="*/ 0 h 2423656"/>
              <a:gd name="connsiteX1" fmla="*/ 792088 w 2124141"/>
              <a:gd name="connsiteY1" fmla="*/ 576064 h 2423656"/>
              <a:gd name="connsiteX2" fmla="*/ 0 w 2124141"/>
              <a:gd name="connsiteY2" fmla="*/ 720080 h 2423656"/>
              <a:gd name="connsiteX3" fmla="*/ 504056 w 2124141"/>
              <a:gd name="connsiteY3" fmla="*/ 1656184 h 2423656"/>
              <a:gd name="connsiteX4" fmla="*/ 1584176 w 2124141"/>
              <a:gd name="connsiteY4" fmla="*/ 864096 h 2423656"/>
              <a:gd name="connsiteX5" fmla="*/ 2016222 w 2124141"/>
              <a:gd name="connsiteY5" fmla="*/ 1800200 h 2423656"/>
              <a:gd name="connsiteX6" fmla="*/ 1008112 w 2124141"/>
              <a:gd name="connsiteY6" fmla="*/ 2376264 h 2423656"/>
              <a:gd name="connsiteX7" fmla="*/ 648072 w 2124141"/>
              <a:gd name="connsiteY7" fmla="*/ 2160240 h 2423656"/>
              <a:gd name="connsiteX0" fmla="*/ 1080120 w 2134921"/>
              <a:gd name="connsiteY0" fmla="*/ 0 h 2492965"/>
              <a:gd name="connsiteX1" fmla="*/ 792088 w 2134921"/>
              <a:gd name="connsiteY1" fmla="*/ 576064 h 2492965"/>
              <a:gd name="connsiteX2" fmla="*/ 0 w 2134921"/>
              <a:gd name="connsiteY2" fmla="*/ 720080 h 2492965"/>
              <a:gd name="connsiteX3" fmla="*/ 504056 w 2134921"/>
              <a:gd name="connsiteY3" fmla="*/ 1656184 h 2492965"/>
              <a:gd name="connsiteX4" fmla="*/ 1584176 w 2134921"/>
              <a:gd name="connsiteY4" fmla="*/ 864096 h 2492965"/>
              <a:gd name="connsiteX5" fmla="*/ 2088232 w 2134921"/>
              <a:gd name="connsiteY5" fmla="*/ 1872208 h 2492965"/>
              <a:gd name="connsiteX6" fmla="*/ 1008112 w 2134921"/>
              <a:gd name="connsiteY6" fmla="*/ 2376264 h 2492965"/>
              <a:gd name="connsiteX7" fmla="*/ 648072 w 2134921"/>
              <a:gd name="connsiteY7" fmla="*/ 2160240 h 2492965"/>
              <a:gd name="connsiteX0" fmla="*/ 1080120 w 2124141"/>
              <a:gd name="connsiteY0" fmla="*/ 0 h 2492965"/>
              <a:gd name="connsiteX1" fmla="*/ 792088 w 2124141"/>
              <a:gd name="connsiteY1" fmla="*/ 576064 h 2492965"/>
              <a:gd name="connsiteX2" fmla="*/ 0 w 2124141"/>
              <a:gd name="connsiteY2" fmla="*/ 720080 h 2492965"/>
              <a:gd name="connsiteX3" fmla="*/ 504056 w 2124141"/>
              <a:gd name="connsiteY3" fmla="*/ 1656184 h 2492965"/>
              <a:gd name="connsiteX4" fmla="*/ 1584176 w 2124141"/>
              <a:gd name="connsiteY4" fmla="*/ 864096 h 2492965"/>
              <a:gd name="connsiteX5" fmla="*/ 2088232 w 2124141"/>
              <a:gd name="connsiteY5" fmla="*/ 1872208 h 2492965"/>
              <a:gd name="connsiteX6" fmla="*/ 1008112 w 2124141"/>
              <a:gd name="connsiteY6" fmla="*/ 2376264 h 2492965"/>
              <a:gd name="connsiteX7" fmla="*/ 648072 w 2124141"/>
              <a:gd name="connsiteY7" fmla="*/ 2160240 h 2492965"/>
              <a:gd name="connsiteX0" fmla="*/ 1080120 w 2124141"/>
              <a:gd name="connsiteY0" fmla="*/ 0 h 2492965"/>
              <a:gd name="connsiteX1" fmla="*/ 792088 w 2124141"/>
              <a:gd name="connsiteY1" fmla="*/ 576064 h 2492965"/>
              <a:gd name="connsiteX2" fmla="*/ 0 w 2124141"/>
              <a:gd name="connsiteY2" fmla="*/ 720080 h 2492965"/>
              <a:gd name="connsiteX3" fmla="*/ 504056 w 2124141"/>
              <a:gd name="connsiteY3" fmla="*/ 1656184 h 2492965"/>
              <a:gd name="connsiteX4" fmla="*/ 1584176 w 2124141"/>
              <a:gd name="connsiteY4" fmla="*/ 864096 h 2492965"/>
              <a:gd name="connsiteX5" fmla="*/ 2016224 w 2124141"/>
              <a:gd name="connsiteY5" fmla="*/ 1872208 h 2492965"/>
              <a:gd name="connsiteX6" fmla="*/ 1008112 w 2124141"/>
              <a:gd name="connsiteY6" fmla="*/ 2376264 h 2492965"/>
              <a:gd name="connsiteX7" fmla="*/ 648072 w 2124141"/>
              <a:gd name="connsiteY7" fmla="*/ 2160240 h 2492965"/>
              <a:gd name="connsiteX0" fmla="*/ 1080120 w 2124141"/>
              <a:gd name="connsiteY0" fmla="*/ 0 h 2492965"/>
              <a:gd name="connsiteX1" fmla="*/ 792088 w 2124141"/>
              <a:gd name="connsiteY1" fmla="*/ 576064 h 2492965"/>
              <a:gd name="connsiteX2" fmla="*/ 0 w 2124141"/>
              <a:gd name="connsiteY2" fmla="*/ 720080 h 2492965"/>
              <a:gd name="connsiteX3" fmla="*/ 504056 w 2124141"/>
              <a:gd name="connsiteY3" fmla="*/ 1656184 h 2492965"/>
              <a:gd name="connsiteX4" fmla="*/ 1584176 w 2124141"/>
              <a:gd name="connsiteY4" fmla="*/ 864096 h 2492965"/>
              <a:gd name="connsiteX5" fmla="*/ 2016224 w 2124141"/>
              <a:gd name="connsiteY5" fmla="*/ 1872208 h 2492965"/>
              <a:gd name="connsiteX6" fmla="*/ 1080120 w 2124141"/>
              <a:gd name="connsiteY6" fmla="*/ 2376264 h 2492965"/>
              <a:gd name="connsiteX7" fmla="*/ 648072 w 2124141"/>
              <a:gd name="connsiteY7" fmla="*/ 2160240 h 2492965"/>
              <a:gd name="connsiteX0" fmla="*/ 1080120 w 2124141"/>
              <a:gd name="connsiteY0" fmla="*/ 0 h 2160240"/>
              <a:gd name="connsiteX1" fmla="*/ 792088 w 2124141"/>
              <a:gd name="connsiteY1" fmla="*/ 576064 h 2160240"/>
              <a:gd name="connsiteX2" fmla="*/ 0 w 2124141"/>
              <a:gd name="connsiteY2" fmla="*/ 720080 h 2160240"/>
              <a:gd name="connsiteX3" fmla="*/ 504056 w 2124141"/>
              <a:gd name="connsiteY3" fmla="*/ 1656184 h 2160240"/>
              <a:gd name="connsiteX4" fmla="*/ 1584176 w 2124141"/>
              <a:gd name="connsiteY4" fmla="*/ 864096 h 2160240"/>
              <a:gd name="connsiteX5" fmla="*/ 2016224 w 2124141"/>
              <a:gd name="connsiteY5" fmla="*/ 1872208 h 2160240"/>
              <a:gd name="connsiteX6" fmla="*/ 648072 w 2124141"/>
              <a:gd name="connsiteY6" fmla="*/ 2160240 h 2160240"/>
              <a:gd name="connsiteX0" fmla="*/ 1080120 w 2124141"/>
              <a:gd name="connsiteY0" fmla="*/ 0 h 2160240"/>
              <a:gd name="connsiteX1" fmla="*/ 792088 w 2124141"/>
              <a:gd name="connsiteY1" fmla="*/ 576064 h 2160240"/>
              <a:gd name="connsiteX2" fmla="*/ 0 w 2124141"/>
              <a:gd name="connsiteY2" fmla="*/ 720080 h 2160240"/>
              <a:gd name="connsiteX3" fmla="*/ 504056 w 2124141"/>
              <a:gd name="connsiteY3" fmla="*/ 1656184 h 2160240"/>
              <a:gd name="connsiteX4" fmla="*/ 1584176 w 2124141"/>
              <a:gd name="connsiteY4" fmla="*/ 864096 h 2160240"/>
              <a:gd name="connsiteX5" fmla="*/ 2016224 w 2124141"/>
              <a:gd name="connsiteY5" fmla="*/ 1872208 h 2160240"/>
              <a:gd name="connsiteX6" fmla="*/ 864096 w 2124141"/>
              <a:gd name="connsiteY6" fmla="*/ 2160240 h 2160240"/>
              <a:gd name="connsiteX0" fmla="*/ 1080120 w 2124141"/>
              <a:gd name="connsiteY0" fmla="*/ 0 h 2606822"/>
              <a:gd name="connsiteX1" fmla="*/ 792088 w 2124141"/>
              <a:gd name="connsiteY1" fmla="*/ 576064 h 2606822"/>
              <a:gd name="connsiteX2" fmla="*/ 0 w 2124141"/>
              <a:gd name="connsiteY2" fmla="*/ 720080 h 2606822"/>
              <a:gd name="connsiteX3" fmla="*/ 504056 w 2124141"/>
              <a:gd name="connsiteY3" fmla="*/ 1656184 h 2606822"/>
              <a:gd name="connsiteX4" fmla="*/ 1584176 w 2124141"/>
              <a:gd name="connsiteY4" fmla="*/ 864096 h 2606822"/>
              <a:gd name="connsiteX5" fmla="*/ 2016224 w 2124141"/>
              <a:gd name="connsiteY5" fmla="*/ 1872208 h 2606822"/>
              <a:gd name="connsiteX6" fmla="*/ 864096 w 2124141"/>
              <a:gd name="connsiteY6" fmla="*/ 2160240 h 2606822"/>
              <a:gd name="connsiteX0" fmla="*/ 1080120 w 2124141"/>
              <a:gd name="connsiteY0" fmla="*/ 0 h 2606822"/>
              <a:gd name="connsiteX1" fmla="*/ 792088 w 2124141"/>
              <a:gd name="connsiteY1" fmla="*/ 576064 h 2606822"/>
              <a:gd name="connsiteX2" fmla="*/ 0 w 2124141"/>
              <a:gd name="connsiteY2" fmla="*/ 720080 h 2606822"/>
              <a:gd name="connsiteX3" fmla="*/ 648072 w 2124141"/>
              <a:gd name="connsiteY3" fmla="*/ 1584176 h 2606822"/>
              <a:gd name="connsiteX4" fmla="*/ 1584176 w 2124141"/>
              <a:gd name="connsiteY4" fmla="*/ 864096 h 2606822"/>
              <a:gd name="connsiteX5" fmla="*/ 2016224 w 2124141"/>
              <a:gd name="connsiteY5" fmla="*/ 1872208 h 2606822"/>
              <a:gd name="connsiteX6" fmla="*/ 864096 w 2124141"/>
              <a:gd name="connsiteY6" fmla="*/ 2160240 h 2606822"/>
              <a:gd name="connsiteX0" fmla="*/ 1080120 w 2124141"/>
              <a:gd name="connsiteY0" fmla="*/ 0 h 2606822"/>
              <a:gd name="connsiteX1" fmla="*/ 792088 w 2124141"/>
              <a:gd name="connsiteY1" fmla="*/ 576064 h 2606822"/>
              <a:gd name="connsiteX2" fmla="*/ 0 w 2124141"/>
              <a:gd name="connsiteY2" fmla="*/ 720080 h 2606822"/>
              <a:gd name="connsiteX3" fmla="*/ 648072 w 2124141"/>
              <a:gd name="connsiteY3" fmla="*/ 1584176 h 2606822"/>
              <a:gd name="connsiteX4" fmla="*/ 1584176 w 2124141"/>
              <a:gd name="connsiteY4" fmla="*/ 864096 h 2606822"/>
              <a:gd name="connsiteX5" fmla="*/ 2016224 w 2124141"/>
              <a:gd name="connsiteY5" fmla="*/ 1872208 h 2606822"/>
              <a:gd name="connsiteX6" fmla="*/ 864096 w 2124141"/>
              <a:gd name="connsiteY6" fmla="*/ 2160240 h 2606822"/>
              <a:gd name="connsiteX0" fmla="*/ 1080120 w 2124141"/>
              <a:gd name="connsiteY0" fmla="*/ 0 h 2606822"/>
              <a:gd name="connsiteX1" fmla="*/ 792088 w 2124141"/>
              <a:gd name="connsiteY1" fmla="*/ 576064 h 2606822"/>
              <a:gd name="connsiteX2" fmla="*/ 0 w 2124141"/>
              <a:gd name="connsiteY2" fmla="*/ 720080 h 2606822"/>
              <a:gd name="connsiteX3" fmla="*/ 648072 w 2124141"/>
              <a:gd name="connsiteY3" fmla="*/ 1584176 h 2606822"/>
              <a:gd name="connsiteX4" fmla="*/ 1584176 w 2124141"/>
              <a:gd name="connsiteY4" fmla="*/ 864096 h 2606822"/>
              <a:gd name="connsiteX5" fmla="*/ 2016224 w 2124141"/>
              <a:gd name="connsiteY5" fmla="*/ 1872208 h 2606822"/>
              <a:gd name="connsiteX6" fmla="*/ 864096 w 2124141"/>
              <a:gd name="connsiteY6" fmla="*/ 2160240 h 2606822"/>
              <a:gd name="connsiteX0" fmla="*/ 1080120 w 2124141"/>
              <a:gd name="connsiteY0" fmla="*/ 0 h 2606822"/>
              <a:gd name="connsiteX1" fmla="*/ 792088 w 2124141"/>
              <a:gd name="connsiteY1" fmla="*/ 576064 h 2606822"/>
              <a:gd name="connsiteX2" fmla="*/ 0 w 2124141"/>
              <a:gd name="connsiteY2" fmla="*/ 720080 h 2606822"/>
              <a:gd name="connsiteX3" fmla="*/ 648072 w 2124141"/>
              <a:gd name="connsiteY3" fmla="*/ 1584176 h 2606822"/>
              <a:gd name="connsiteX4" fmla="*/ 1584176 w 2124141"/>
              <a:gd name="connsiteY4" fmla="*/ 864096 h 2606822"/>
              <a:gd name="connsiteX5" fmla="*/ 2016224 w 2124141"/>
              <a:gd name="connsiteY5" fmla="*/ 1872208 h 2606822"/>
              <a:gd name="connsiteX6" fmla="*/ 864096 w 2124141"/>
              <a:gd name="connsiteY6" fmla="*/ 2160240 h 2606822"/>
              <a:gd name="connsiteX0" fmla="*/ 1080120 w 2124141"/>
              <a:gd name="connsiteY0" fmla="*/ 96011 h 2702833"/>
              <a:gd name="connsiteX1" fmla="*/ 864096 w 2124141"/>
              <a:gd name="connsiteY1" fmla="*/ 96011 h 2702833"/>
              <a:gd name="connsiteX2" fmla="*/ 792088 w 2124141"/>
              <a:gd name="connsiteY2" fmla="*/ 672075 h 2702833"/>
              <a:gd name="connsiteX3" fmla="*/ 0 w 2124141"/>
              <a:gd name="connsiteY3" fmla="*/ 816091 h 2702833"/>
              <a:gd name="connsiteX4" fmla="*/ 648072 w 2124141"/>
              <a:gd name="connsiteY4" fmla="*/ 1680187 h 2702833"/>
              <a:gd name="connsiteX5" fmla="*/ 1584176 w 2124141"/>
              <a:gd name="connsiteY5" fmla="*/ 960107 h 2702833"/>
              <a:gd name="connsiteX6" fmla="*/ 2016224 w 2124141"/>
              <a:gd name="connsiteY6" fmla="*/ 1968219 h 2702833"/>
              <a:gd name="connsiteX7" fmla="*/ 864096 w 2124141"/>
              <a:gd name="connsiteY7" fmla="*/ 2256251 h 2702833"/>
              <a:gd name="connsiteX0" fmla="*/ 864096 w 2124141"/>
              <a:gd name="connsiteY0" fmla="*/ 0 h 2606822"/>
              <a:gd name="connsiteX1" fmla="*/ 792088 w 2124141"/>
              <a:gd name="connsiteY1" fmla="*/ 576064 h 2606822"/>
              <a:gd name="connsiteX2" fmla="*/ 0 w 2124141"/>
              <a:gd name="connsiteY2" fmla="*/ 720080 h 2606822"/>
              <a:gd name="connsiteX3" fmla="*/ 648072 w 2124141"/>
              <a:gd name="connsiteY3" fmla="*/ 1584176 h 2606822"/>
              <a:gd name="connsiteX4" fmla="*/ 1584176 w 2124141"/>
              <a:gd name="connsiteY4" fmla="*/ 864096 h 2606822"/>
              <a:gd name="connsiteX5" fmla="*/ 2016224 w 2124141"/>
              <a:gd name="connsiteY5" fmla="*/ 1872208 h 2606822"/>
              <a:gd name="connsiteX6" fmla="*/ 864096 w 2124141"/>
              <a:gd name="connsiteY6" fmla="*/ 2160240 h 2606822"/>
              <a:gd name="connsiteX0" fmla="*/ 864096 w 2124141"/>
              <a:gd name="connsiteY0" fmla="*/ 0 h 2606822"/>
              <a:gd name="connsiteX1" fmla="*/ 864096 w 2124141"/>
              <a:gd name="connsiteY1" fmla="*/ 0 h 2606822"/>
              <a:gd name="connsiteX2" fmla="*/ 792088 w 2124141"/>
              <a:gd name="connsiteY2" fmla="*/ 576064 h 2606822"/>
              <a:gd name="connsiteX3" fmla="*/ 0 w 2124141"/>
              <a:gd name="connsiteY3" fmla="*/ 720080 h 2606822"/>
              <a:gd name="connsiteX4" fmla="*/ 648072 w 2124141"/>
              <a:gd name="connsiteY4" fmla="*/ 1584176 h 2606822"/>
              <a:gd name="connsiteX5" fmla="*/ 1584176 w 2124141"/>
              <a:gd name="connsiteY5" fmla="*/ 864096 h 2606822"/>
              <a:gd name="connsiteX6" fmla="*/ 2016224 w 2124141"/>
              <a:gd name="connsiteY6" fmla="*/ 1872208 h 2606822"/>
              <a:gd name="connsiteX7" fmla="*/ 864096 w 2124141"/>
              <a:gd name="connsiteY7" fmla="*/ 2160240 h 2606822"/>
              <a:gd name="connsiteX0" fmla="*/ 864096 w 2124141"/>
              <a:gd name="connsiteY0" fmla="*/ 0 h 2606822"/>
              <a:gd name="connsiteX1" fmla="*/ 864096 w 2124141"/>
              <a:gd name="connsiteY1" fmla="*/ 0 h 2606822"/>
              <a:gd name="connsiteX2" fmla="*/ 936104 w 2124141"/>
              <a:gd name="connsiteY2" fmla="*/ 216024 h 2606822"/>
              <a:gd name="connsiteX3" fmla="*/ 792088 w 2124141"/>
              <a:gd name="connsiteY3" fmla="*/ 576064 h 2606822"/>
              <a:gd name="connsiteX4" fmla="*/ 0 w 2124141"/>
              <a:gd name="connsiteY4" fmla="*/ 720080 h 2606822"/>
              <a:gd name="connsiteX5" fmla="*/ 648072 w 2124141"/>
              <a:gd name="connsiteY5" fmla="*/ 1584176 h 2606822"/>
              <a:gd name="connsiteX6" fmla="*/ 1584176 w 2124141"/>
              <a:gd name="connsiteY6" fmla="*/ 864096 h 2606822"/>
              <a:gd name="connsiteX7" fmla="*/ 2016224 w 2124141"/>
              <a:gd name="connsiteY7" fmla="*/ 1872208 h 2606822"/>
              <a:gd name="connsiteX8" fmla="*/ 864096 w 2124141"/>
              <a:gd name="connsiteY8" fmla="*/ 2160240 h 2606822"/>
              <a:gd name="connsiteX0" fmla="*/ 864096 w 2124141"/>
              <a:gd name="connsiteY0" fmla="*/ 0 h 2606822"/>
              <a:gd name="connsiteX1" fmla="*/ 864096 w 2124141"/>
              <a:gd name="connsiteY1" fmla="*/ 0 h 2606822"/>
              <a:gd name="connsiteX2" fmla="*/ 936104 w 2124141"/>
              <a:gd name="connsiteY2" fmla="*/ 216024 h 2606822"/>
              <a:gd name="connsiteX3" fmla="*/ 720080 w 2124141"/>
              <a:gd name="connsiteY3" fmla="*/ 504056 h 2606822"/>
              <a:gd name="connsiteX4" fmla="*/ 0 w 2124141"/>
              <a:gd name="connsiteY4" fmla="*/ 720080 h 2606822"/>
              <a:gd name="connsiteX5" fmla="*/ 648072 w 2124141"/>
              <a:gd name="connsiteY5" fmla="*/ 1584176 h 2606822"/>
              <a:gd name="connsiteX6" fmla="*/ 1584176 w 2124141"/>
              <a:gd name="connsiteY6" fmla="*/ 864096 h 2606822"/>
              <a:gd name="connsiteX7" fmla="*/ 2016224 w 2124141"/>
              <a:gd name="connsiteY7" fmla="*/ 1872208 h 2606822"/>
              <a:gd name="connsiteX8" fmla="*/ 864096 w 2124141"/>
              <a:gd name="connsiteY8" fmla="*/ 2160240 h 2606822"/>
              <a:gd name="connsiteX0" fmla="*/ 864096 w 2052133"/>
              <a:gd name="connsiteY0" fmla="*/ 0 h 2606822"/>
              <a:gd name="connsiteX1" fmla="*/ 864096 w 2052133"/>
              <a:gd name="connsiteY1" fmla="*/ 0 h 2606822"/>
              <a:gd name="connsiteX2" fmla="*/ 936104 w 2052133"/>
              <a:gd name="connsiteY2" fmla="*/ 216024 h 2606822"/>
              <a:gd name="connsiteX3" fmla="*/ 720080 w 2052133"/>
              <a:gd name="connsiteY3" fmla="*/ 504056 h 2606822"/>
              <a:gd name="connsiteX4" fmla="*/ 0 w 2052133"/>
              <a:gd name="connsiteY4" fmla="*/ 720080 h 2606822"/>
              <a:gd name="connsiteX5" fmla="*/ 648072 w 2052133"/>
              <a:gd name="connsiteY5" fmla="*/ 1584176 h 2606822"/>
              <a:gd name="connsiteX6" fmla="*/ 1512168 w 2052133"/>
              <a:gd name="connsiteY6" fmla="*/ 720080 h 2606822"/>
              <a:gd name="connsiteX7" fmla="*/ 2016224 w 2052133"/>
              <a:gd name="connsiteY7" fmla="*/ 1872208 h 2606822"/>
              <a:gd name="connsiteX8" fmla="*/ 864096 w 2052133"/>
              <a:gd name="connsiteY8" fmla="*/ 2160240 h 2606822"/>
              <a:gd name="connsiteX0" fmla="*/ 864096 w 2052133"/>
              <a:gd name="connsiteY0" fmla="*/ 0 h 2606822"/>
              <a:gd name="connsiteX1" fmla="*/ 864096 w 2052133"/>
              <a:gd name="connsiteY1" fmla="*/ 0 h 2606822"/>
              <a:gd name="connsiteX2" fmla="*/ 936104 w 2052133"/>
              <a:gd name="connsiteY2" fmla="*/ 216024 h 2606822"/>
              <a:gd name="connsiteX3" fmla="*/ 720080 w 2052133"/>
              <a:gd name="connsiteY3" fmla="*/ 504056 h 2606822"/>
              <a:gd name="connsiteX4" fmla="*/ 0 w 2052133"/>
              <a:gd name="connsiteY4" fmla="*/ 720080 h 2606822"/>
              <a:gd name="connsiteX5" fmla="*/ 648072 w 2052133"/>
              <a:gd name="connsiteY5" fmla="*/ 1584176 h 2606822"/>
              <a:gd name="connsiteX6" fmla="*/ 1512168 w 2052133"/>
              <a:gd name="connsiteY6" fmla="*/ 720080 h 2606822"/>
              <a:gd name="connsiteX7" fmla="*/ 2016224 w 2052133"/>
              <a:gd name="connsiteY7" fmla="*/ 1656184 h 2606822"/>
              <a:gd name="connsiteX8" fmla="*/ 864096 w 2052133"/>
              <a:gd name="connsiteY8" fmla="*/ 2160240 h 2606822"/>
              <a:gd name="connsiteX0" fmla="*/ 864096 w 2052133"/>
              <a:gd name="connsiteY0" fmla="*/ 0 h 2606822"/>
              <a:gd name="connsiteX1" fmla="*/ 864096 w 2052133"/>
              <a:gd name="connsiteY1" fmla="*/ 0 h 2606822"/>
              <a:gd name="connsiteX2" fmla="*/ 936104 w 2052133"/>
              <a:gd name="connsiteY2" fmla="*/ 216024 h 2606822"/>
              <a:gd name="connsiteX3" fmla="*/ 720080 w 2052133"/>
              <a:gd name="connsiteY3" fmla="*/ 504056 h 2606822"/>
              <a:gd name="connsiteX4" fmla="*/ 0 w 2052133"/>
              <a:gd name="connsiteY4" fmla="*/ 720080 h 2606822"/>
              <a:gd name="connsiteX5" fmla="*/ 648072 w 2052133"/>
              <a:gd name="connsiteY5" fmla="*/ 1584176 h 2606822"/>
              <a:gd name="connsiteX6" fmla="*/ 1512168 w 2052133"/>
              <a:gd name="connsiteY6" fmla="*/ 720080 h 2606822"/>
              <a:gd name="connsiteX7" fmla="*/ 2016224 w 2052133"/>
              <a:gd name="connsiteY7" fmla="*/ 1656184 h 2606822"/>
              <a:gd name="connsiteX8" fmla="*/ 864096 w 2052133"/>
              <a:gd name="connsiteY8" fmla="*/ 2160240 h 2606822"/>
              <a:gd name="connsiteX0" fmla="*/ 864096 w 2052133"/>
              <a:gd name="connsiteY0" fmla="*/ 0 h 2606822"/>
              <a:gd name="connsiteX1" fmla="*/ 864096 w 2052133"/>
              <a:gd name="connsiteY1" fmla="*/ 0 h 2606822"/>
              <a:gd name="connsiteX2" fmla="*/ 936104 w 2052133"/>
              <a:gd name="connsiteY2" fmla="*/ 216024 h 2606822"/>
              <a:gd name="connsiteX3" fmla="*/ 720080 w 2052133"/>
              <a:gd name="connsiteY3" fmla="*/ 504056 h 2606822"/>
              <a:gd name="connsiteX4" fmla="*/ 0 w 2052133"/>
              <a:gd name="connsiteY4" fmla="*/ 720080 h 2606822"/>
              <a:gd name="connsiteX5" fmla="*/ 648072 w 2052133"/>
              <a:gd name="connsiteY5" fmla="*/ 1584176 h 2606822"/>
              <a:gd name="connsiteX6" fmla="*/ 1512168 w 2052133"/>
              <a:gd name="connsiteY6" fmla="*/ 720080 h 2606822"/>
              <a:gd name="connsiteX7" fmla="*/ 2016224 w 2052133"/>
              <a:gd name="connsiteY7" fmla="*/ 1656184 h 2606822"/>
              <a:gd name="connsiteX8" fmla="*/ 864096 w 2052133"/>
              <a:gd name="connsiteY8" fmla="*/ 2160240 h 2606822"/>
              <a:gd name="connsiteX0" fmla="*/ 864096 w 2094661"/>
              <a:gd name="connsiteY0" fmla="*/ 0 h 2606822"/>
              <a:gd name="connsiteX1" fmla="*/ 864096 w 2094661"/>
              <a:gd name="connsiteY1" fmla="*/ 0 h 2606822"/>
              <a:gd name="connsiteX2" fmla="*/ 936104 w 2094661"/>
              <a:gd name="connsiteY2" fmla="*/ 216024 h 2606822"/>
              <a:gd name="connsiteX3" fmla="*/ 720080 w 2094661"/>
              <a:gd name="connsiteY3" fmla="*/ 504056 h 2606822"/>
              <a:gd name="connsiteX4" fmla="*/ 0 w 2094661"/>
              <a:gd name="connsiteY4" fmla="*/ 720080 h 2606822"/>
              <a:gd name="connsiteX5" fmla="*/ 648072 w 2094661"/>
              <a:gd name="connsiteY5" fmla="*/ 1584176 h 2606822"/>
              <a:gd name="connsiteX6" fmla="*/ 1512168 w 2094661"/>
              <a:gd name="connsiteY6" fmla="*/ 720080 h 2606822"/>
              <a:gd name="connsiteX7" fmla="*/ 2088232 w 2094661"/>
              <a:gd name="connsiteY7" fmla="*/ 1656184 h 2606822"/>
              <a:gd name="connsiteX8" fmla="*/ 864096 w 2094661"/>
              <a:gd name="connsiteY8" fmla="*/ 2160240 h 2606822"/>
              <a:gd name="connsiteX0" fmla="*/ 864096 w 2094661"/>
              <a:gd name="connsiteY0" fmla="*/ 0 h 2534814"/>
              <a:gd name="connsiteX1" fmla="*/ 864096 w 2094661"/>
              <a:gd name="connsiteY1" fmla="*/ 0 h 2534814"/>
              <a:gd name="connsiteX2" fmla="*/ 936104 w 2094661"/>
              <a:gd name="connsiteY2" fmla="*/ 216024 h 2534814"/>
              <a:gd name="connsiteX3" fmla="*/ 720080 w 2094661"/>
              <a:gd name="connsiteY3" fmla="*/ 504056 h 2534814"/>
              <a:gd name="connsiteX4" fmla="*/ 0 w 2094661"/>
              <a:gd name="connsiteY4" fmla="*/ 720080 h 2534814"/>
              <a:gd name="connsiteX5" fmla="*/ 648072 w 2094661"/>
              <a:gd name="connsiteY5" fmla="*/ 1584176 h 2534814"/>
              <a:gd name="connsiteX6" fmla="*/ 1512168 w 2094661"/>
              <a:gd name="connsiteY6" fmla="*/ 720080 h 2534814"/>
              <a:gd name="connsiteX7" fmla="*/ 2088232 w 2094661"/>
              <a:gd name="connsiteY7" fmla="*/ 1656184 h 2534814"/>
              <a:gd name="connsiteX8" fmla="*/ 1008112 w 2094661"/>
              <a:gd name="connsiteY8" fmla="*/ 2088232 h 2534814"/>
              <a:gd name="connsiteX0" fmla="*/ 864096 w 2094661"/>
              <a:gd name="connsiteY0" fmla="*/ 0 h 2290378"/>
              <a:gd name="connsiteX1" fmla="*/ 864096 w 2094661"/>
              <a:gd name="connsiteY1" fmla="*/ 0 h 2290378"/>
              <a:gd name="connsiteX2" fmla="*/ 936104 w 2094661"/>
              <a:gd name="connsiteY2" fmla="*/ 216024 h 2290378"/>
              <a:gd name="connsiteX3" fmla="*/ 720080 w 2094661"/>
              <a:gd name="connsiteY3" fmla="*/ 504056 h 2290378"/>
              <a:gd name="connsiteX4" fmla="*/ 0 w 2094661"/>
              <a:gd name="connsiteY4" fmla="*/ 720080 h 2290378"/>
              <a:gd name="connsiteX5" fmla="*/ 648072 w 2094661"/>
              <a:gd name="connsiteY5" fmla="*/ 1584176 h 2290378"/>
              <a:gd name="connsiteX6" fmla="*/ 1512168 w 2094661"/>
              <a:gd name="connsiteY6" fmla="*/ 720080 h 2290378"/>
              <a:gd name="connsiteX7" fmla="*/ 2088232 w 2094661"/>
              <a:gd name="connsiteY7" fmla="*/ 1656184 h 2290378"/>
              <a:gd name="connsiteX8" fmla="*/ 1008112 w 2094661"/>
              <a:gd name="connsiteY8" fmla="*/ 2088232 h 2290378"/>
              <a:gd name="connsiteX0" fmla="*/ 864096 w 2094661"/>
              <a:gd name="connsiteY0" fmla="*/ 0 h 2290378"/>
              <a:gd name="connsiteX1" fmla="*/ 936104 w 2094661"/>
              <a:gd name="connsiteY1" fmla="*/ 216024 h 2290378"/>
              <a:gd name="connsiteX2" fmla="*/ 720080 w 2094661"/>
              <a:gd name="connsiteY2" fmla="*/ 504056 h 2290378"/>
              <a:gd name="connsiteX3" fmla="*/ 0 w 2094661"/>
              <a:gd name="connsiteY3" fmla="*/ 720080 h 2290378"/>
              <a:gd name="connsiteX4" fmla="*/ 648072 w 2094661"/>
              <a:gd name="connsiteY4" fmla="*/ 1584176 h 2290378"/>
              <a:gd name="connsiteX5" fmla="*/ 1512168 w 2094661"/>
              <a:gd name="connsiteY5" fmla="*/ 720080 h 2290378"/>
              <a:gd name="connsiteX6" fmla="*/ 2088232 w 2094661"/>
              <a:gd name="connsiteY6" fmla="*/ 1656184 h 2290378"/>
              <a:gd name="connsiteX7" fmla="*/ 1008112 w 2094661"/>
              <a:gd name="connsiteY7" fmla="*/ 2088232 h 2290378"/>
              <a:gd name="connsiteX0" fmla="*/ 864096 w 2094661"/>
              <a:gd name="connsiteY0" fmla="*/ 0 h 2290378"/>
              <a:gd name="connsiteX1" fmla="*/ 1008112 w 2094661"/>
              <a:gd name="connsiteY1" fmla="*/ 144016 h 2290378"/>
              <a:gd name="connsiteX2" fmla="*/ 720080 w 2094661"/>
              <a:gd name="connsiteY2" fmla="*/ 504056 h 2290378"/>
              <a:gd name="connsiteX3" fmla="*/ 0 w 2094661"/>
              <a:gd name="connsiteY3" fmla="*/ 720080 h 2290378"/>
              <a:gd name="connsiteX4" fmla="*/ 648072 w 2094661"/>
              <a:gd name="connsiteY4" fmla="*/ 1584176 h 2290378"/>
              <a:gd name="connsiteX5" fmla="*/ 1512168 w 2094661"/>
              <a:gd name="connsiteY5" fmla="*/ 720080 h 2290378"/>
              <a:gd name="connsiteX6" fmla="*/ 2088232 w 2094661"/>
              <a:gd name="connsiteY6" fmla="*/ 1656184 h 2290378"/>
              <a:gd name="connsiteX7" fmla="*/ 1008112 w 2094661"/>
              <a:gd name="connsiteY7" fmla="*/ 2088232 h 2290378"/>
              <a:gd name="connsiteX0" fmla="*/ 864096 w 2094661"/>
              <a:gd name="connsiteY0" fmla="*/ 72008 h 2362386"/>
              <a:gd name="connsiteX1" fmla="*/ 1080120 w 2094661"/>
              <a:gd name="connsiteY1" fmla="*/ 0 h 2362386"/>
              <a:gd name="connsiteX2" fmla="*/ 1008112 w 2094661"/>
              <a:gd name="connsiteY2" fmla="*/ 216024 h 2362386"/>
              <a:gd name="connsiteX3" fmla="*/ 720080 w 2094661"/>
              <a:gd name="connsiteY3" fmla="*/ 576064 h 2362386"/>
              <a:gd name="connsiteX4" fmla="*/ 0 w 2094661"/>
              <a:gd name="connsiteY4" fmla="*/ 792088 h 2362386"/>
              <a:gd name="connsiteX5" fmla="*/ 648072 w 2094661"/>
              <a:gd name="connsiteY5" fmla="*/ 1656184 h 2362386"/>
              <a:gd name="connsiteX6" fmla="*/ 1512168 w 2094661"/>
              <a:gd name="connsiteY6" fmla="*/ 792088 h 2362386"/>
              <a:gd name="connsiteX7" fmla="*/ 2088232 w 2094661"/>
              <a:gd name="connsiteY7" fmla="*/ 1728192 h 2362386"/>
              <a:gd name="connsiteX8" fmla="*/ 1008112 w 2094661"/>
              <a:gd name="connsiteY8" fmla="*/ 2160240 h 2362386"/>
              <a:gd name="connsiteX0" fmla="*/ 864096 w 2094661"/>
              <a:gd name="connsiteY0" fmla="*/ 0 h 2290378"/>
              <a:gd name="connsiteX1" fmla="*/ 1008112 w 2094661"/>
              <a:gd name="connsiteY1" fmla="*/ 144016 h 2290378"/>
              <a:gd name="connsiteX2" fmla="*/ 720080 w 2094661"/>
              <a:gd name="connsiteY2" fmla="*/ 504056 h 2290378"/>
              <a:gd name="connsiteX3" fmla="*/ 0 w 2094661"/>
              <a:gd name="connsiteY3" fmla="*/ 720080 h 2290378"/>
              <a:gd name="connsiteX4" fmla="*/ 648072 w 2094661"/>
              <a:gd name="connsiteY4" fmla="*/ 1584176 h 2290378"/>
              <a:gd name="connsiteX5" fmla="*/ 1512168 w 2094661"/>
              <a:gd name="connsiteY5" fmla="*/ 720080 h 2290378"/>
              <a:gd name="connsiteX6" fmla="*/ 2088232 w 2094661"/>
              <a:gd name="connsiteY6" fmla="*/ 1656184 h 2290378"/>
              <a:gd name="connsiteX7" fmla="*/ 1008112 w 2094661"/>
              <a:gd name="connsiteY7" fmla="*/ 2088232 h 2290378"/>
              <a:gd name="connsiteX0" fmla="*/ 864096 w 2094661"/>
              <a:gd name="connsiteY0" fmla="*/ 216024 h 2506402"/>
              <a:gd name="connsiteX1" fmla="*/ 1080120 w 2094661"/>
              <a:gd name="connsiteY1" fmla="*/ 0 h 2506402"/>
              <a:gd name="connsiteX2" fmla="*/ 1008112 w 2094661"/>
              <a:gd name="connsiteY2" fmla="*/ 360040 h 2506402"/>
              <a:gd name="connsiteX3" fmla="*/ 720080 w 2094661"/>
              <a:gd name="connsiteY3" fmla="*/ 720080 h 2506402"/>
              <a:gd name="connsiteX4" fmla="*/ 0 w 2094661"/>
              <a:gd name="connsiteY4" fmla="*/ 936104 h 2506402"/>
              <a:gd name="connsiteX5" fmla="*/ 648072 w 2094661"/>
              <a:gd name="connsiteY5" fmla="*/ 1800200 h 2506402"/>
              <a:gd name="connsiteX6" fmla="*/ 1512168 w 2094661"/>
              <a:gd name="connsiteY6" fmla="*/ 936104 h 2506402"/>
              <a:gd name="connsiteX7" fmla="*/ 2088232 w 2094661"/>
              <a:gd name="connsiteY7" fmla="*/ 1872208 h 2506402"/>
              <a:gd name="connsiteX8" fmla="*/ 1008112 w 2094661"/>
              <a:gd name="connsiteY8" fmla="*/ 2304256 h 2506402"/>
              <a:gd name="connsiteX0" fmla="*/ 864096 w 2094661"/>
              <a:gd name="connsiteY0" fmla="*/ 720080 h 3010458"/>
              <a:gd name="connsiteX1" fmla="*/ 504056 w 2094661"/>
              <a:gd name="connsiteY1" fmla="*/ 0 h 3010458"/>
              <a:gd name="connsiteX2" fmla="*/ 1080120 w 2094661"/>
              <a:gd name="connsiteY2" fmla="*/ 504056 h 3010458"/>
              <a:gd name="connsiteX3" fmla="*/ 1008112 w 2094661"/>
              <a:gd name="connsiteY3" fmla="*/ 864096 h 3010458"/>
              <a:gd name="connsiteX4" fmla="*/ 720080 w 2094661"/>
              <a:gd name="connsiteY4" fmla="*/ 1224136 h 3010458"/>
              <a:gd name="connsiteX5" fmla="*/ 0 w 2094661"/>
              <a:gd name="connsiteY5" fmla="*/ 1440160 h 3010458"/>
              <a:gd name="connsiteX6" fmla="*/ 648072 w 2094661"/>
              <a:gd name="connsiteY6" fmla="*/ 2304256 h 3010458"/>
              <a:gd name="connsiteX7" fmla="*/ 1512168 w 2094661"/>
              <a:gd name="connsiteY7" fmla="*/ 1440160 h 3010458"/>
              <a:gd name="connsiteX8" fmla="*/ 2088232 w 2094661"/>
              <a:gd name="connsiteY8" fmla="*/ 2376264 h 3010458"/>
              <a:gd name="connsiteX9" fmla="*/ 1008112 w 2094661"/>
              <a:gd name="connsiteY9" fmla="*/ 2808312 h 3010458"/>
              <a:gd name="connsiteX0" fmla="*/ 864096 w 2094661"/>
              <a:gd name="connsiteY0" fmla="*/ 720080 h 3010458"/>
              <a:gd name="connsiteX1" fmla="*/ 0 w 2094661"/>
              <a:gd name="connsiteY1" fmla="*/ 720080 h 3010458"/>
              <a:gd name="connsiteX2" fmla="*/ 504056 w 2094661"/>
              <a:gd name="connsiteY2" fmla="*/ 0 h 3010458"/>
              <a:gd name="connsiteX3" fmla="*/ 1080120 w 2094661"/>
              <a:gd name="connsiteY3" fmla="*/ 504056 h 3010458"/>
              <a:gd name="connsiteX4" fmla="*/ 1008112 w 2094661"/>
              <a:gd name="connsiteY4" fmla="*/ 864096 h 3010458"/>
              <a:gd name="connsiteX5" fmla="*/ 720080 w 2094661"/>
              <a:gd name="connsiteY5" fmla="*/ 1224136 h 3010458"/>
              <a:gd name="connsiteX6" fmla="*/ 0 w 2094661"/>
              <a:gd name="connsiteY6" fmla="*/ 1440160 h 3010458"/>
              <a:gd name="connsiteX7" fmla="*/ 648072 w 2094661"/>
              <a:gd name="connsiteY7" fmla="*/ 2304256 h 3010458"/>
              <a:gd name="connsiteX8" fmla="*/ 1512168 w 2094661"/>
              <a:gd name="connsiteY8" fmla="*/ 1440160 h 3010458"/>
              <a:gd name="connsiteX9" fmla="*/ 2088232 w 2094661"/>
              <a:gd name="connsiteY9" fmla="*/ 2376264 h 3010458"/>
              <a:gd name="connsiteX10" fmla="*/ 1008112 w 2094661"/>
              <a:gd name="connsiteY10" fmla="*/ 2808312 h 3010458"/>
              <a:gd name="connsiteX0" fmla="*/ 864096 w 2094661"/>
              <a:gd name="connsiteY0" fmla="*/ 720080 h 3010458"/>
              <a:gd name="connsiteX1" fmla="*/ 504056 w 2094661"/>
              <a:gd name="connsiteY1" fmla="*/ 0 h 3010458"/>
              <a:gd name="connsiteX2" fmla="*/ 1080120 w 2094661"/>
              <a:gd name="connsiteY2" fmla="*/ 504056 h 3010458"/>
              <a:gd name="connsiteX3" fmla="*/ 1008112 w 2094661"/>
              <a:gd name="connsiteY3" fmla="*/ 864096 h 3010458"/>
              <a:gd name="connsiteX4" fmla="*/ 720080 w 2094661"/>
              <a:gd name="connsiteY4" fmla="*/ 1224136 h 3010458"/>
              <a:gd name="connsiteX5" fmla="*/ 0 w 2094661"/>
              <a:gd name="connsiteY5" fmla="*/ 1440160 h 3010458"/>
              <a:gd name="connsiteX6" fmla="*/ 648072 w 2094661"/>
              <a:gd name="connsiteY6" fmla="*/ 2304256 h 3010458"/>
              <a:gd name="connsiteX7" fmla="*/ 1512168 w 2094661"/>
              <a:gd name="connsiteY7" fmla="*/ 1440160 h 3010458"/>
              <a:gd name="connsiteX8" fmla="*/ 2088232 w 2094661"/>
              <a:gd name="connsiteY8" fmla="*/ 2376264 h 3010458"/>
              <a:gd name="connsiteX9" fmla="*/ 1008112 w 2094661"/>
              <a:gd name="connsiteY9" fmla="*/ 2808312 h 3010458"/>
              <a:gd name="connsiteX0" fmla="*/ 864096 w 2094661"/>
              <a:gd name="connsiteY0" fmla="*/ 216024 h 2506402"/>
              <a:gd name="connsiteX1" fmla="*/ 1080120 w 2094661"/>
              <a:gd name="connsiteY1" fmla="*/ 0 h 2506402"/>
              <a:gd name="connsiteX2" fmla="*/ 1008112 w 2094661"/>
              <a:gd name="connsiteY2" fmla="*/ 360040 h 2506402"/>
              <a:gd name="connsiteX3" fmla="*/ 720080 w 2094661"/>
              <a:gd name="connsiteY3" fmla="*/ 720080 h 2506402"/>
              <a:gd name="connsiteX4" fmla="*/ 0 w 2094661"/>
              <a:gd name="connsiteY4" fmla="*/ 936104 h 2506402"/>
              <a:gd name="connsiteX5" fmla="*/ 648072 w 2094661"/>
              <a:gd name="connsiteY5" fmla="*/ 1800200 h 2506402"/>
              <a:gd name="connsiteX6" fmla="*/ 1512168 w 2094661"/>
              <a:gd name="connsiteY6" fmla="*/ 936104 h 2506402"/>
              <a:gd name="connsiteX7" fmla="*/ 2088232 w 2094661"/>
              <a:gd name="connsiteY7" fmla="*/ 1872208 h 2506402"/>
              <a:gd name="connsiteX8" fmla="*/ 1008112 w 2094661"/>
              <a:gd name="connsiteY8" fmla="*/ 2304256 h 2506402"/>
              <a:gd name="connsiteX0" fmla="*/ 864096 w 2094661"/>
              <a:gd name="connsiteY0" fmla="*/ 0 h 2290378"/>
              <a:gd name="connsiteX1" fmla="*/ 1008112 w 2094661"/>
              <a:gd name="connsiteY1" fmla="*/ 144016 h 2290378"/>
              <a:gd name="connsiteX2" fmla="*/ 720080 w 2094661"/>
              <a:gd name="connsiteY2" fmla="*/ 504056 h 2290378"/>
              <a:gd name="connsiteX3" fmla="*/ 0 w 2094661"/>
              <a:gd name="connsiteY3" fmla="*/ 720080 h 2290378"/>
              <a:gd name="connsiteX4" fmla="*/ 648072 w 2094661"/>
              <a:gd name="connsiteY4" fmla="*/ 1584176 h 2290378"/>
              <a:gd name="connsiteX5" fmla="*/ 1512168 w 2094661"/>
              <a:gd name="connsiteY5" fmla="*/ 720080 h 2290378"/>
              <a:gd name="connsiteX6" fmla="*/ 2088232 w 2094661"/>
              <a:gd name="connsiteY6" fmla="*/ 1656184 h 2290378"/>
              <a:gd name="connsiteX7" fmla="*/ 1008112 w 2094661"/>
              <a:gd name="connsiteY7" fmla="*/ 2088232 h 2290378"/>
              <a:gd name="connsiteX0" fmla="*/ 864096 w 2094661"/>
              <a:gd name="connsiteY0" fmla="*/ 0 h 2290378"/>
              <a:gd name="connsiteX1" fmla="*/ 720080 w 2094661"/>
              <a:gd name="connsiteY1" fmla="*/ 504056 h 2290378"/>
              <a:gd name="connsiteX2" fmla="*/ 0 w 2094661"/>
              <a:gd name="connsiteY2" fmla="*/ 720080 h 2290378"/>
              <a:gd name="connsiteX3" fmla="*/ 648072 w 2094661"/>
              <a:gd name="connsiteY3" fmla="*/ 1584176 h 2290378"/>
              <a:gd name="connsiteX4" fmla="*/ 1512168 w 2094661"/>
              <a:gd name="connsiteY4" fmla="*/ 720080 h 2290378"/>
              <a:gd name="connsiteX5" fmla="*/ 2088232 w 2094661"/>
              <a:gd name="connsiteY5" fmla="*/ 1656184 h 2290378"/>
              <a:gd name="connsiteX6" fmla="*/ 1008112 w 2094661"/>
              <a:gd name="connsiteY6" fmla="*/ 2088232 h 2290378"/>
              <a:gd name="connsiteX0" fmla="*/ 864096 w 2094661"/>
              <a:gd name="connsiteY0" fmla="*/ 0 h 2290378"/>
              <a:gd name="connsiteX1" fmla="*/ 720080 w 2094661"/>
              <a:gd name="connsiteY1" fmla="*/ 504056 h 2290378"/>
              <a:gd name="connsiteX2" fmla="*/ 0 w 2094661"/>
              <a:gd name="connsiteY2" fmla="*/ 720080 h 2290378"/>
              <a:gd name="connsiteX3" fmla="*/ 648072 w 2094661"/>
              <a:gd name="connsiteY3" fmla="*/ 1584176 h 2290378"/>
              <a:gd name="connsiteX4" fmla="*/ 1512168 w 2094661"/>
              <a:gd name="connsiteY4" fmla="*/ 720080 h 2290378"/>
              <a:gd name="connsiteX5" fmla="*/ 2088232 w 2094661"/>
              <a:gd name="connsiteY5" fmla="*/ 1656184 h 2290378"/>
              <a:gd name="connsiteX6" fmla="*/ 1008112 w 2094661"/>
              <a:gd name="connsiteY6" fmla="*/ 2088232 h 2290378"/>
              <a:gd name="connsiteX0" fmla="*/ 864096 w 2094661"/>
              <a:gd name="connsiteY0" fmla="*/ 0 h 2290378"/>
              <a:gd name="connsiteX1" fmla="*/ 648072 w 2094661"/>
              <a:gd name="connsiteY1" fmla="*/ 432048 h 2290378"/>
              <a:gd name="connsiteX2" fmla="*/ 0 w 2094661"/>
              <a:gd name="connsiteY2" fmla="*/ 720080 h 2290378"/>
              <a:gd name="connsiteX3" fmla="*/ 648072 w 2094661"/>
              <a:gd name="connsiteY3" fmla="*/ 1584176 h 2290378"/>
              <a:gd name="connsiteX4" fmla="*/ 1512168 w 2094661"/>
              <a:gd name="connsiteY4" fmla="*/ 720080 h 2290378"/>
              <a:gd name="connsiteX5" fmla="*/ 2088232 w 2094661"/>
              <a:gd name="connsiteY5" fmla="*/ 1656184 h 2290378"/>
              <a:gd name="connsiteX6" fmla="*/ 1008112 w 2094661"/>
              <a:gd name="connsiteY6" fmla="*/ 2088232 h 2290378"/>
              <a:gd name="connsiteX0" fmla="*/ 864096 w 2094661"/>
              <a:gd name="connsiteY0" fmla="*/ 0 h 2290378"/>
              <a:gd name="connsiteX1" fmla="*/ 648072 w 2094661"/>
              <a:gd name="connsiteY1" fmla="*/ 432048 h 2290378"/>
              <a:gd name="connsiteX2" fmla="*/ 0 w 2094661"/>
              <a:gd name="connsiteY2" fmla="*/ 720080 h 2290378"/>
              <a:gd name="connsiteX3" fmla="*/ 648072 w 2094661"/>
              <a:gd name="connsiteY3" fmla="*/ 1584176 h 2290378"/>
              <a:gd name="connsiteX4" fmla="*/ 1512168 w 2094661"/>
              <a:gd name="connsiteY4" fmla="*/ 720080 h 2290378"/>
              <a:gd name="connsiteX5" fmla="*/ 2088232 w 2094661"/>
              <a:gd name="connsiteY5" fmla="*/ 1656184 h 2290378"/>
              <a:gd name="connsiteX6" fmla="*/ 1008112 w 2094661"/>
              <a:gd name="connsiteY6" fmla="*/ 2088232 h 2290378"/>
              <a:gd name="connsiteX0" fmla="*/ 864096 w 2094661"/>
              <a:gd name="connsiteY0" fmla="*/ 0 h 2290378"/>
              <a:gd name="connsiteX1" fmla="*/ 648072 w 2094661"/>
              <a:gd name="connsiteY1" fmla="*/ 432048 h 2290378"/>
              <a:gd name="connsiteX2" fmla="*/ 0 w 2094661"/>
              <a:gd name="connsiteY2" fmla="*/ 720080 h 2290378"/>
              <a:gd name="connsiteX3" fmla="*/ 648072 w 2094661"/>
              <a:gd name="connsiteY3" fmla="*/ 1584176 h 2290378"/>
              <a:gd name="connsiteX4" fmla="*/ 1512168 w 2094661"/>
              <a:gd name="connsiteY4" fmla="*/ 720080 h 2290378"/>
              <a:gd name="connsiteX5" fmla="*/ 2088232 w 2094661"/>
              <a:gd name="connsiteY5" fmla="*/ 1656184 h 2290378"/>
              <a:gd name="connsiteX6" fmla="*/ 1008112 w 2094661"/>
              <a:gd name="connsiteY6" fmla="*/ 2088232 h 2290378"/>
              <a:gd name="connsiteX0" fmla="*/ 864096 w 2094661"/>
              <a:gd name="connsiteY0" fmla="*/ 1693 h 2292071"/>
              <a:gd name="connsiteX1" fmla="*/ 1512168 w 2094661"/>
              <a:gd name="connsiteY1" fmla="*/ 361733 h 2292071"/>
              <a:gd name="connsiteX2" fmla="*/ 648072 w 2094661"/>
              <a:gd name="connsiteY2" fmla="*/ 433741 h 2292071"/>
              <a:gd name="connsiteX3" fmla="*/ 0 w 2094661"/>
              <a:gd name="connsiteY3" fmla="*/ 721773 h 2292071"/>
              <a:gd name="connsiteX4" fmla="*/ 648072 w 2094661"/>
              <a:gd name="connsiteY4" fmla="*/ 1585869 h 2292071"/>
              <a:gd name="connsiteX5" fmla="*/ 1512168 w 2094661"/>
              <a:gd name="connsiteY5" fmla="*/ 721773 h 2292071"/>
              <a:gd name="connsiteX6" fmla="*/ 2088232 w 2094661"/>
              <a:gd name="connsiteY6" fmla="*/ 1657877 h 2292071"/>
              <a:gd name="connsiteX7" fmla="*/ 1008112 w 2094661"/>
              <a:gd name="connsiteY7" fmla="*/ 2089925 h 2292071"/>
              <a:gd name="connsiteX0" fmla="*/ 2088232 w 2094661"/>
              <a:gd name="connsiteY0" fmla="*/ 1693 h 2940142"/>
              <a:gd name="connsiteX1" fmla="*/ 1512168 w 2094661"/>
              <a:gd name="connsiteY1" fmla="*/ 1009804 h 2940142"/>
              <a:gd name="connsiteX2" fmla="*/ 648072 w 2094661"/>
              <a:gd name="connsiteY2" fmla="*/ 1081812 h 2940142"/>
              <a:gd name="connsiteX3" fmla="*/ 0 w 2094661"/>
              <a:gd name="connsiteY3" fmla="*/ 1369844 h 2940142"/>
              <a:gd name="connsiteX4" fmla="*/ 648072 w 2094661"/>
              <a:gd name="connsiteY4" fmla="*/ 2233940 h 2940142"/>
              <a:gd name="connsiteX5" fmla="*/ 1512168 w 2094661"/>
              <a:gd name="connsiteY5" fmla="*/ 1369844 h 2940142"/>
              <a:gd name="connsiteX6" fmla="*/ 2088232 w 2094661"/>
              <a:gd name="connsiteY6" fmla="*/ 2305948 h 2940142"/>
              <a:gd name="connsiteX7" fmla="*/ 1008112 w 2094661"/>
              <a:gd name="connsiteY7" fmla="*/ 2737996 h 2940142"/>
              <a:gd name="connsiteX0" fmla="*/ 2088232 w 2094661"/>
              <a:gd name="connsiteY0" fmla="*/ 1693 h 2940142"/>
              <a:gd name="connsiteX1" fmla="*/ 1080120 w 2094661"/>
              <a:gd name="connsiteY1" fmla="*/ 721773 h 2940142"/>
              <a:gd name="connsiteX2" fmla="*/ 648072 w 2094661"/>
              <a:gd name="connsiteY2" fmla="*/ 1081812 h 2940142"/>
              <a:gd name="connsiteX3" fmla="*/ 0 w 2094661"/>
              <a:gd name="connsiteY3" fmla="*/ 1369844 h 2940142"/>
              <a:gd name="connsiteX4" fmla="*/ 648072 w 2094661"/>
              <a:gd name="connsiteY4" fmla="*/ 2233940 h 2940142"/>
              <a:gd name="connsiteX5" fmla="*/ 1512168 w 2094661"/>
              <a:gd name="connsiteY5" fmla="*/ 1369844 h 2940142"/>
              <a:gd name="connsiteX6" fmla="*/ 2088232 w 2094661"/>
              <a:gd name="connsiteY6" fmla="*/ 2305948 h 2940142"/>
              <a:gd name="connsiteX7" fmla="*/ 1008112 w 2094661"/>
              <a:gd name="connsiteY7" fmla="*/ 2737996 h 2940142"/>
              <a:gd name="connsiteX0" fmla="*/ 936104 w 2094661"/>
              <a:gd name="connsiteY0" fmla="*/ 1693 h 2580102"/>
              <a:gd name="connsiteX1" fmla="*/ 1080120 w 2094661"/>
              <a:gd name="connsiteY1" fmla="*/ 361733 h 2580102"/>
              <a:gd name="connsiteX2" fmla="*/ 648072 w 2094661"/>
              <a:gd name="connsiteY2" fmla="*/ 721772 h 2580102"/>
              <a:gd name="connsiteX3" fmla="*/ 0 w 2094661"/>
              <a:gd name="connsiteY3" fmla="*/ 1009804 h 2580102"/>
              <a:gd name="connsiteX4" fmla="*/ 648072 w 2094661"/>
              <a:gd name="connsiteY4" fmla="*/ 1873900 h 2580102"/>
              <a:gd name="connsiteX5" fmla="*/ 1512168 w 2094661"/>
              <a:gd name="connsiteY5" fmla="*/ 1009804 h 2580102"/>
              <a:gd name="connsiteX6" fmla="*/ 2088232 w 2094661"/>
              <a:gd name="connsiteY6" fmla="*/ 1945908 h 2580102"/>
              <a:gd name="connsiteX7" fmla="*/ 1008112 w 2094661"/>
              <a:gd name="connsiteY7" fmla="*/ 2377956 h 2580102"/>
              <a:gd name="connsiteX0" fmla="*/ 936104 w 2094661"/>
              <a:gd name="connsiteY0" fmla="*/ 1693 h 2580102"/>
              <a:gd name="connsiteX1" fmla="*/ 864096 w 2094661"/>
              <a:gd name="connsiteY1" fmla="*/ 361733 h 2580102"/>
              <a:gd name="connsiteX2" fmla="*/ 648072 w 2094661"/>
              <a:gd name="connsiteY2" fmla="*/ 721772 h 2580102"/>
              <a:gd name="connsiteX3" fmla="*/ 0 w 2094661"/>
              <a:gd name="connsiteY3" fmla="*/ 1009804 h 2580102"/>
              <a:gd name="connsiteX4" fmla="*/ 648072 w 2094661"/>
              <a:gd name="connsiteY4" fmla="*/ 1873900 h 2580102"/>
              <a:gd name="connsiteX5" fmla="*/ 1512168 w 2094661"/>
              <a:gd name="connsiteY5" fmla="*/ 1009804 h 2580102"/>
              <a:gd name="connsiteX6" fmla="*/ 2088232 w 2094661"/>
              <a:gd name="connsiteY6" fmla="*/ 1945908 h 2580102"/>
              <a:gd name="connsiteX7" fmla="*/ 1008112 w 2094661"/>
              <a:gd name="connsiteY7" fmla="*/ 2377956 h 2580102"/>
              <a:gd name="connsiteX0" fmla="*/ 936104 w 2094661"/>
              <a:gd name="connsiteY0" fmla="*/ 0 h 2578409"/>
              <a:gd name="connsiteX1" fmla="*/ 648072 w 2094661"/>
              <a:gd name="connsiteY1" fmla="*/ 720079 h 2578409"/>
              <a:gd name="connsiteX2" fmla="*/ 0 w 2094661"/>
              <a:gd name="connsiteY2" fmla="*/ 1008111 h 2578409"/>
              <a:gd name="connsiteX3" fmla="*/ 648072 w 2094661"/>
              <a:gd name="connsiteY3" fmla="*/ 1872207 h 2578409"/>
              <a:gd name="connsiteX4" fmla="*/ 1512168 w 2094661"/>
              <a:gd name="connsiteY4" fmla="*/ 1008111 h 2578409"/>
              <a:gd name="connsiteX5" fmla="*/ 2088232 w 2094661"/>
              <a:gd name="connsiteY5" fmla="*/ 1944215 h 2578409"/>
              <a:gd name="connsiteX6" fmla="*/ 1008112 w 2094661"/>
              <a:gd name="connsiteY6" fmla="*/ 2376263 h 2578409"/>
              <a:gd name="connsiteX0" fmla="*/ 936104 w 2094661"/>
              <a:gd name="connsiteY0" fmla="*/ 0 h 2578409"/>
              <a:gd name="connsiteX1" fmla="*/ 648072 w 2094661"/>
              <a:gd name="connsiteY1" fmla="*/ 720079 h 2578409"/>
              <a:gd name="connsiteX2" fmla="*/ 0 w 2094661"/>
              <a:gd name="connsiteY2" fmla="*/ 1008111 h 2578409"/>
              <a:gd name="connsiteX3" fmla="*/ 648072 w 2094661"/>
              <a:gd name="connsiteY3" fmla="*/ 1872207 h 2578409"/>
              <a:gd name="connsiteX4" fmla="*/ 1512168 w 2094661"/>
              <a:gd name="connsiteY4" fmla="*/ 1008111 h 2578409"/>
              <a:gd name="connsiteX5" fmla="*/ 2088232 w 2094661"/>
              <a:gd name="connsiteY5" fmla="*/ 1944215 h 2578409"/>
              <a:gd name="connsiteX6" fmla="*/ 1008112 w 2094661"/>
              <a:gd name="connsiteY6" fmla="*/ 2376263 h 257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94661" h="2578409">
                <a:moveTo>
                  <a:pt x="936104" y="0"/>
                </a:moveTo>
                <a:cubicBezTo>
                  <a:pt x="876097" y="150017"/>
                  <a:pt x="1036902" y="527899"/>
                  <a:pt x="648072" y="720079"/>
                </a:cubicBezTo>
                <a:cubicBezTo>
                  <a:pt x="91620" y="793939"/>
                  <a:pt x="91730" y="517198"/>
                  <a:pt x="0" y="1008111"/>
                </a:cubicBezTo>
                <a:cubicBezTo>
                  <a:pt x="518148" y="1685671"/>
                  <a:pt x="371024" y="1509070"/>
                  <a:pt x="648072" y="1872207"/>
                </a:cubicBezTo>
                <a:cubicBezTo>
                  <a:pt x="640721" y="1903448"/>
                  <a:pt x="452584" y="654186"/>
                  <a:pt x="1512168" y="1008111"/>
                </a:cubicBezTo>
                <a:cubicBezTo>
                  <a:pt x="2052133" y="1278883"/>
                  <a:pt x="2094661" y="1638339"/>
                  <a:pt x="2088232" y="1944215"/>
                </a:cubicBezTo>
                <a:cubicBezTo>
                  <a:pt x="2052471" y="2329959"/>
                  <a:pt x="1798955" y="2578409"/>
                  <a:pt x="1008112" y="2376263"/>
                </a:cubicBezTo>
              </a:path>
            </a:pathLst>
          </a:cu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grpSp>
        <p:nvGrpSpPr>
          <p:cNvPr id="5" name="Группа 69"/>
          <p:cNvGrpSpPr/>
          <p:nvPr/>
        </p:nvGrpSpPr>
        <p:grpSpPr>
          <a:xfrm rot="1186808">
            <a:off x="2059475" y="5837339"/>
            <a:ext cx="4105038" cy="335976"/>
            <a:chOff x="251520" y="1124744"/>
            <a:chExt cx="8124058" cy="805176"/>
          </a:xfrm>
          <a:effectLst>
            <a:outerShdw blurRad="50800" dist="38100" dir="2700000" algn="tl" rotWithShape="0">
              <a:prstClr val="black">
                <a:alpha val="40000"/>
              </a:prstClr>
            </a:outerShdw>
          </a:effectLst>
        </p:grpSpPr>
        <p:grpSp>
          <p:nvGrpSpPr>
            <p:cNvPr id="6" name="Группа 4"/>
            <p:cNvGrpSpPr/>
            <p:nvPr/>
          </p:nvGrpSpPr>
          <p:grpSpPr>
            <a:xfrm>
              <a:off x="251520" y="1124744"/>
              <a:ext cx="8124058" cy="805176"/>
              <a:chOff x="-1" y="2404767"/>
              <a:chExt cx="8124058" cy="805176"/>
            </a:xfrm>
          </p:grpSpPr>
          <p:sp>
            <p:nvSpPr>
              <p:cNvPr id="73" name="Полилиния 72"/>
              <p:cNvSpPr/>
              <p:nvPr/>
            </p:nvSpPr>
            <p:spPr>
              <a:xfrm>
                <a:off x="866544" y="2636912"/>
                <a:ext cx="1401200" cy="504056"/>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1200" h="504056">
                    <a:moveTo>
                      <a:pt x="105056" y="72008"/>
                    </a:moveTo>
                    <a:cubicBezTo>
                      <a:pt x="592505" y="54202"/>
                      <a:pt x="938253" y="38194"/>
                      <a:pt x="1401200" y="0"/>
                    </a:cubicBezTo>
                    <a:lnTo>
                      <a:pt x="1329192" y="504056"/>
                    </a:lnTo>
                    <a:cubicBezTo>
                      <a:pt x="1070304" y="383842"/>
                      <a:pt x="506095" y="456051"/>
                      <a:pt x="94546" y="432048"/>
                    </a:cubicBezTo>
                    <a:cubicBezTo>
                      <a:pt x="31383" y="292097"/>
                      <a:pt x="0" y="147997"/>
                      <a:pt x="105056" y="72008"/>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4" name="Полилиния 73"/>
              <p:cNvSpPr/>
              <p:nvPr/>
            </p:nvSpPr>
            <p:spPr>
              <a:xfrm>
                <a:off x="2018673" y="2602382"/>
                <a:ext cx="2841360" cy="563454"/>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105056 w 640012"/>
                  <a:gd name="connsiteY0" fmla="*/ 17806 h 564535"/>
                  <a:gd name="connsiteX1" fmla="*/ 640011 w 640012"/>
                  <a:gd name="connsiteY1" fmla="*/ 35612 h 564535"/>
                  <a:gd name="connsiteX2" fmla="*/ 640012 w 640012"/>
                  <a:gd name="connsiteY2" fmla="*/ 539667 h 564535"/>
                  <a:gd name="connsiteX3" fmla="*/ 495995 w 640012"/>
                  <a:gd name="connsiteY3" fmla="*/ 539668 h 564535"/>
                  <a:gd name="connsiteX4" fmla="*/ 105056 w 640012"/>
                  <a:gd name="connsiteY4" fmla="*/ 17806 h 564535"/>
                  <a:gd name="connsiteX0" fmla="*/ 135171 w 670127"/>
                  <a:gd name="connsiteY0" fmla="*/ 17806 h 564535"/>
                  <a:gd name="connsiteX1" fmla="*/ 670126 w 670127"/>
                  <a:gd name="connsiteY1" fmla="*/ 35612 h 564535"/>
                  <a:gd name="connsiteX2" fmla="*/ 670127 w 670127"/>
                  <a:gd name="connsiteY2" fmla="*/ 539667 h 564535"/>
                  <a:gd name="connsiteX3" fmla="*/ 63163 w 670127"/>
                  <a:gd name="connsiteY3" fmla="*/ 521862 h 564535"/>
                  <a:gd name="connsiteX4" fmla="*/ 135171 w 670127"/>
                  <a:gd name="connsiteY4" fmla="*/ 17806 h 564535"/>
                  <a:gd name="connsiteX0" fmla="*/ 105056 w 712019"/>
                  <a:gd name="connsiteY0" fmla="*/ 17806 h 564535"/>
                  <a:gd name="connsiteX1" fmla="*/ 712018 w 712019"/>
                  <a:gd name="connsiteY1" fmla="*/ 35612 h 564535"/>
                  <a:gd name="connsiteX2" fmla="*/ 712019 w 712019"/>
                  <a:gd name="connsiteY2" fmla="*/ 539667 h 564535"/>
                  <a:gd name="connsiteX3" fmla="*/ 105055 w 712019"/>
                  <a:gd name="connsiteY3" fmla="*/ 521862 h 564535"/>
                  <a:gd name="connsiteX4" fmla="*/ 105056 w 712019"/>
                  <a:gd name="connsiteY4" fmla="*/ 17806 h 564535"/>
                  <a:gd name="connsiteX0" fmla="*/ 105056 w 2625336"/>
                  <a:gd name="connsiteY0" fmla="*/ 17806 h 564535"/>
                  <a:gd name="connsiteX1" fmla="*/ 2625336 w 2625336"/>
                  <a:gd name="connsiteY1" fmla="*/ 17806 h 564535"/>
                  <a:gd name="connsiteX2" fmla="*/ 712019 w 2625336"/>
                  <a:gd name="connsiteY2" fmla="*/ 539667 h 564535"/>
                  <a:gd name="connsiteX3" fmla="*/ 105055 w 2625336"/>
                  <a:gd name="connsiteY3" fmla="*/ 521862 h 564535"/>
                  <a:gd name="connsiteX4" fmla="*/ 105056 w 2625336"/>
                  <a:gd name="connsiteY4" fmla="*/ 17806 h 564535"/>
                  <a:gd name="connsiteX0" fmla="*/ 105056 w 2697343"/>
                  <a:gd name="connsiteY0" fmla="*/ 17806 h 546730"/>
                  <a:gd name="connsiteX1" fmla="*/ 2625336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25336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97343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34530 h 563454"/>
                  <a:gd name="connsiteX1" fmla="*/ 2697343 w 2697343"/>
                  <a:gd name="connsiteY1" fmla="*/ 34530 h 563454"/>
                  <a:gd name="connsiteX2" fmla="*/ 2697343 w 2697343"/>
                  <a:gd name="connsiteY2" fmla="*/ 538586 h 563454"/>
                  <a:gd name="connsiteX3" fmla="*/ 105055 w 2697343"/>
                  <a:gd name="connsiteY3" fmla="*/ 538586 h 563454"/>
                  <a:gd name="connsiteX4" fmla="*/ 105056 w 2697343"/>
                  <a:gd name="connsiteY4" fmla="*/ 34530 h 563454"/>
                  <a:gd name="connsiteX0" fmla="*/ 105056 w 2730391"/>
                  <a:gd name="connsiteY0" fmla="*/ 17806 h 581260"/>
                  <a:gd name="connsiteX1" fmla="*/ 2730391 w 2730391"/>
                  <a:gd name="connsiteY1" fmla="*/ 52336 h 581260"/>
                  <a:gd name="connsiteX2" fmla="*/ 2730391 w 2730391"/>
                  <a:gd name="connsiteY2" fmla="*/ 556392 h 581260"/>
                  <a:gd name="connsiteX3" fmla="*/ 138103 w 2730391"/>
                  <a:gd name="connsiteY3" fmla="*/ 556392 h 581260"/>
                  <a:gd name="connsiteX4" fmla="*/ 105056 w 2730391"/>
                  <a:gd name="connsiteY4" fmla="*/ 17806 h 581260"/>
                  <a:gd name="connsiteX0" fmla="*/ 105056 w 2841360"/>
                  <a:gd name="connsiteY0" fmla="*/ 34530 h 597984"/>
                  <a:gd name="connsiteX1" fmla="*/ 2841360 w 2841360"/>
                  <a:gd name="connsiteY1" fmla="*/ 34530 h 597984"/>
                  <a:gd name="connsiteX2" fmla="*/ 2730391 w 2841360"/>
                  <a:gd name="connsiteY2" fmla="*/ 573116 h 597984"/>
                  <a:gd name="connsiteX3" fmla="*/ 138103 w 2841360"/>
                  <a:gd name="connsiteY3" fmla="*/ 573116 h 597984"/>
                  <a:gd name="connsiteX4" fmla="*/ 105056 w 2841360"/>
                  <a:gd name="connsiteY4" fmla="*/ 34530 h 597984"/>
                  <a:gd name="connsiteX0" fmla="*/ 105056 w 2841360"/>
                  <a:gd name="connsiteY0" fmla="*/ 34530 h 573116"/>
                  <a:gd name="connsiteX1" fmla="*/ 2841360 w 2841360"/>
                  <a:gd name="connsiteY1" fmla="*/ 34530 h 573116"/>
                  <a:gd name="connsiteX2" fmla="*/ 2841359 w 2841360"/>
                  <a:gd name="connsiteY2" fmla="*/ 538586 h 573116"/>
                  <a:gd name="connsiteX3" fmla="*/ 138103 w 2841360"/>
                  <a:gd name="connsiteY3" fmla="*/ 573116 h 573116"/>
                  <a:gd name="connsiteX4" fmla="*/ 105056 w 2841360"/>
                  <a:gd name="connsiteY4" fmla="*/ 34530 h 573116"/>
                  <a:gd name="connsiteX0" fmla="*/ 105056 w 2841360"/>
                  <a:gd name="connsiteY0" fmla="*/ 34530 h 563454"/>
                  <a:gd name="connsiteX1" fmla="*/ 2841360 w 2841360"/>
                  <a:gd name="connsiteY1" fmla="*/ 34530 h 563454"/>
                  <a:gd name="connsiteX2" fmla="*/ 2841359 w 2841360"/>
                  <a:gd name="connsiteY2" fmla="*/ 538586 h 563454"/>
                  <a:gd name="connsiteX3" fmla="*/ 105055 w 2841360"/>
                  <a:gd name="connsiteY3" fmla="*/ 538586 h 563454"/>
                  <a:gd name="connsiteX4" fmla="*/ 105056 w 2841360"/>
                  <a:gd name="connsiteY4" fmla="*/ 34530 h 563454"/>
                  <a:gd name="connsiteX0" fmla="*/ 105056 w 2841360"/>
                  <a:gd name="connsiteY0" fmla="*/ 34530 h 563454"/>
                  <a:gd name="connsiteX1" fmla="*/ 2841360 w 2841360"/>
                  <a:gd name="connsiteY1" fmla="*/ 34530 h 563454"/>
                  <a:gd name="connsiteX2" fmla="*/ 2841359 w 2841360"/>
                  <a:gd name="connsiteY2" fmla="*/ 538586 h 563454"/>
                  <a:gd name="connsiteX3" fmla="*/ 105055 w 2841360"/>
                  <a:gd name="connsiteY3" fmla="*/ 538586 h 563454"/>
                  <a:gd name="connsiteX4" fmla="*/ 105056 w 2841360"/>
                  <a:gd name="connsiteY4" fmla="*/ 34530 h 563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41360" h="563454">
                    <a:moveTo>
                      <a:pt x="105056" y="34530"/>
                    </a:moveTo>
                    <a:cubicBezTo>
                      <a:pt x="592505" y="16724"/>
                      <a:pt x="2308420" y="0"/>
                      <a:pt x="2841360" y="34530"/>
                    </a:cubicBezTo>
                    <a:cubicBezTo>
                      <a:pt x="2784510" y="292464"/>
                      <a:pt x="2815591" y="247539"/>
                      <a:pt x="2841359" y="538586"/>
                    </a:cubicBezTo>
                    <a:cubicBezTo>
                      <a:pt x="2752572" y="563454"/>
                      <a:pt x="294267" y="554994"/>
                      <a:pt x="105055" y="538586"/>
                    </a:cubicBezTo>
                    <a:cubicBezTo>
                      <a:pt x="41892" y="398635"/>
                      <a:pt x="0" y="110519"/>
                      <a:pt x="105056" y="34530"/>
                    </a:cubicBezTo>
                    <a:close/>
                  </a:path>
                </a:pathLst>
              </a:custGeom>
              <a:gradFill flip="none" rotWithShape="1">
                <a:gsLst>
                  <a:gs pos="0">
                    <a:srgbClr val="000066"/>
                  </a:gs>
                  <a:gs pos="50000">
                    <a:schemeClr val="tx1">
                      <a:tint val="44500"/>
                      <a:satMod val="160000"/>
                    </a:schemeClr>
                  </a:gs>
                  <a:gs pos="100000">
                    <a:schemeClr val="tx1">
                      <a:tint val="23500"/>
                      <a:satMod val="16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5" name="Полилиния 74"/>
              <p:cNvSpPr/>
              <p:nvPr/>
            </p:nvSpPr>
            <p:spPr>
              <a:xfrm>
                <a:off x="-1" y="2763122"/>
                <a:ext cx="1008547" cy="291780"/>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49830 w 837279"/>
                  <a:gd name="connsiteY0" fmla="*/ 17806 h 546729"/>
                  <a:gd name="connsiteX1" fmla="*/ 462947 w 837279"/>
                  <a:gd name="connsiteY1" fmla="*/ 72008 h 546729"/>
                  <a:gd name="connsiteX2" fmla="*/ 493847 w 837279"/>
                  <a:gd name="connsiteY2" fmla="*/ 521861 h 546729"/>
                  <a:gd name="connsiteX3" fmla="*/ 349830 w 837279"/>
                  <a:gd name="connsiteY3" fmla="*/ 521862 h 546729"/>
                  <a:gd name="connsiteX4" fmla="*/ 349830 w 837279"/>
                  <a:gd name="connsiteY4" fmla="*/ 17806 h 546729"/>
                  <a:gd name="connsiteX0" fmla="*/ 105056 w 784027"/>
                  <a:gd name="connsiteY0" fmla="*/ 17806 h 492527"/>
                  <a:gd name="connsiteX1" fmla="*/ 753127 w 784027"/>
                  <a:gd name="connsiteY1" fmla="*/ 17806 h 492527"/>
                  <a:gd name="connsiteX2" fmla="*/ 784027 w 784027"/>
                  <a:gd name="connsiteY2" fmla="*/ 467659 h 492527"/>
                  <a:gd name="connsiteX3" fmla="*/ 640010 w 784027"/>
                  <a:gd name="connsiteY3" fmla="*/ 467660 h 492527"/>
                  <a:gd name="connsiteX4" fmla="*/ 105056 w 784027"/>
                  <a:gd name="connsiteY4" fmla="*/ 17806 h 492527"/>
                  <a:gd name="connsiteX0" fmla="*/ 0 w 678971"/>
                  <a:gd name="connsiteY0" fmla="*/ 17806 h 492527"/>
                  <a:gd name="connsiteX1" fmla="*/ 648071 w 678971"/>
                  <a:gd name="connsiteY1" fmla="*/ 17806 h 492527"/>
                  <a:gd name="connsiteX2" fmla="*/ 678971 w 678971"/>
                  <a:gd name="connsiteY2" fmla="*/ 467659 h 492527"/>
                  <a:gd name="connsiteX3" fmla="*/ 534954 w 678971"/>
                  <a:gd name="connsiteY3" fmla="*/ 467660 h 492527"/>
                  <a:gd name="connsiteX4" fmla="*/ 0 w 678971"/>
                  <a:gd name="connsiteY4" fmla="*/ 17806 h 492527"/>
                  <a:gd name="connsiteX0" fmla="*/ 0 w 678971"/>
                  <a:gd name="connsiteY0" fmla="*/ 17806 h 492527"/>
                  <a:gd name="connsiteX1" fmla="*/ 648071 w 678971"/>
                  <a:gd name="connsiteY1" fmla="*/ 17806 h 492527"/>
                  <a:gd name="connsiteX2" fmla="*/ 678971 w 678971"/>
                  <a:gd name="connsiteY2" fmla="*/ 467659 h 492527"/>
                  <a:gd name="connsiteX3" fmla="*/ 432048 w 678971"/>
                  <a:gd name="connsiteY3" fmla="*/ 233830 h 492527"/>
                  <a:gd name="connsiteX4" fmla="*/ 0 w 678971"/>
                  <a:gd name="connsiteY4" fmla="*/ 17806 h 492527"/>
                  <a:gd name="connsiteX0" fmla="*/ 0 w 792088"/>
                  <a:gd name="connsiteY0" fmla="*/ 177397 h 435331"/>
                  <a:gd name="connsiteX1" fmla="*/ 648071 w 792088"/>
                  <a:gd name="connsiteY1" fmla="*/ 177397 h 435331"/>
                  <a:gd name="connsiteX2" fmla="*/ 792088 w 792088"/>
                  <a:gd name="connsiteY2" fmla="*/ 321413 h 435331"/>
                  <a:gd name="connsiteX3" fmla="*/ 432048 w 792088"/>
                  <a:gd name="connsiteY3" fmla="*/ 393421 h 435331"/>
                  <a:gd name="connsiteX4" fmla="*/ 0 w 792088"/>
                  <a:gd name="connsiteY4" fmla="*/ 177397 h 435331"/>
                  <a:gd name="connsiteX0" fmla="*/ 0 w 792088"/>
                  <a:gd name="connsiteY0" fmla="*/ 177397 h 435332"/>
                  <a:gd name="connsiteX1" fmla="*/ 720079 w 792088"/>
                  <a:gd name="connsiteY1" fmla="*/ 177398 h 435332"/>
                  <a:gd name="connsiteX2" fmla="*/ 792088 w 792088"/>
                  <a:gd name="connsiteY2" fmla="*/ 321413 h 435332"/>
                  <a:gd name="connsiteX3" fmla="*/ 432048 w 792088"/>
                  <a:gd name="connsiteY3" fmla="*/ 393421 h 435332"/>
                  <a:gd name="connsiteX4" fmla="*/ 0 w 792088"/>
                  <a:gd name="connsiteY4" fmla="*/ 177397 h 435332"/>
                  <a:gd name="connsiteX0" fmla="*/ 0 w 847322"/>
                  <a:gd name="connsiteY0" fmla="*/ 177397 h 424771"/>
                  <a:gd name="connsiteX1" fmla="*/ 720079 w 847322"/>
                  <a:gd name="connsiteY1" fmla="*/ 177398 h 424771"/>
                  <a:gd name="connsiteX2" fmla="*/ 792088 w 847322"/>
                  <a:gd name="connsiteY2" fmla="*/ 321413 h 424771"/>
                  <a:gd name="connsiteX3" fmla="*/ 432048 w 847322"/>
                  <a:gd name="connsiteY3" fmla="*/ 393421 h 424771"/>
                  <a:gd name="connsiteX4" fmla="*/ 0 w 847322"/>
                  <a:gd name="connsiteY4" fmla="*/ 177397 h 424771"/>
                  <a:gd name="connsiteX0" fmla="*/ 0 w 847322"/>
                  <a:gd name="connsiteY0" fmla="*/ 177397 h 424771"/>
                  <a:gd name="connsiteX1" fmla="*/ 720079 w 847322"/>
                  <a:gd name="connsiteY1" fmla="*/ 177398 h 424771"/>
                  <a:gd name="connsiteX2" fmla="*/ 792088 w 847322"/>
                  <a:gd name="connsiteY2" fmla="*/ 321413 h 424771"/>
                  <a:gd name="connsiteX3" fmla="*/ 432048 w 847322"/>
                  <a:gd name="connsiteY3" fmla="*/ 393421 h 424771"/>
                  <a:gd name="connsiteX4" fmla="*/ 0 w 847322"/>
                  <a:gd name="connsiteY4" fmla="*/ 177397 h 424771"/>
                  <a:gd name="connsiteX0" fmla="*/ 0 w 847322"/>
                  <a:gd name="connsiteY0" fmla="*/ 177396 h 424770"/>
                  <a:gd name="connsiteX1" fmla="*/ 720079 w 847322"/>
                  <a:gd name="connsiteY1" fmla="*/ 177397 h 424770"/>
                  <a:gd name="connsiteX2" fmla="*/ 720079 w 847322"/>
                  <a:gd name="connsiteY2" fmla="*/ 321413 h 424770"/>
                  <a:gd name="connsiteX3" fmla="*/ 432048 w 847322"/>
                  <a:gd name="connsiteY3" fmla="*/ 393420 h 424770"/>
                  <a:gd name="connsiteX4" fmla="*/ 0 w 847322"/>
                  <a:gd name="connsiteY4" fmla="*/ 177396 h 424770"/>
                  <a:gd name="connsiteX0" fmla="*/ 0 w 847322"/>
                  <a:gd name="connsiteY0" fmla="*/ 17806 h 265180"/>
                  <a:gd name="connsiteX1" fmla="*/ 720079 w 847322"/>
                  <a:gd name="connsiteY1" fmla="*/ 17807 h 265180"/>
                  <a:gd name="connsiteX2" fmla="*/ 720079 w 847322"/>
                  <a:gd name="connsiteY2" fmla="*/ 161823 h 265180"/>
                  <a:gd name="connsiteX3" fmla="*/ 432048 w 847322"/>
                  <a:gd name="connsiteY3" fmla="*/ 233830 h 265180"/>
                  <a:gd name="connsiteX4" fmla="*/ 0 w 847322"/>
                  <a:gd name="connsiteY4" fmla="*/ 17806 h 265180"/>
                  <a:gd name="connsiteX0" fmla="*/ 0 w 847322"/>
                  <a:gd name="connsiteY0" fmla="*/ 17806 h 265180"/>
                  <a:gd name="connsiteX1" fmla="*/ 720079 w 847322"/>
                  <a:gd name="connsiteY1" fmla="*/ 17807 h 265180"/>
                  <a:gd name="connsiteX2" fmla="*/ 720079 w 847322"/>
                  <a:gd name="connsiteY2" fmla="*/ 161823 h 265180"/>
                  <a:gd name="connsiteX3" fmla="*/ 432047 w 847322"/>
                  <a:gd name="connsiteY3" fmla="*/ 233830 h 265180"/>
                  <a:gd name="connsiteX4" fmla="*/ 0 w 847322"/>
                  <a:gd name="connsiteY4" fmla="*/ 17806 h 265180"/>
                  <a:gd name="connsiteX0" fmla="*/ 0 w 847322"/>
                  <a:gd name="connsiteY0" fmla="*/ 17806 h 265180"/>
                  <a:gd name="connsiteX1" fmla="*/ 720079 w 847322"/>
                  <a:gd name="connsiteY1" fmla="*/ 17807 h 265180"/>
                  <a:gd name="connsiteX2" fmla="*/ 720079 w 847322"/>
                  <a:gd name="connsiteY2" fmla="*/ 161823 h 265180"/>
                  <a:gd name="connsiteX3" fmla="*/ 432047 w 847322"/>
                  <a:gd name="connsiteY3" fmla="*/ 233830 h 265180"/>
                  <a:gd name="connsiteX4" fmla="*/ 0 w 847322"/>
                  <a:gd name="connsiteY4" fmla="*/ 17806 h 265180"/>
                  <a:gd name="connsiteX0" fmla="*/ 0 w 847322"/>
                  <a:gd name="connsiteY0" fmla="*/ 17806 h 265180"/>
                  <a:gd name="connsiteX1" fmla="*/ 720079 w 847322"/>
                  <a:gd name="connsiteY1" fmla="*/ 17807 h 265180"/>
                  <a:gd name="connsiteX2" fmla="*/ 720079 w 847322"/>
                  <a:gd name="connsiteY2" fmla="*/ 161823 h 265180"/>
                  <a:gd name="connsiteX3" fmla="*/ 360039 w 847322"/>
                  <a:gd name="connsiteY3" fmla="*/ 161822 h 265180"/>
                  <a:gd name="connsiteX4" fmla="*/ 0 w 847322"/>
                  <a:gd name="connsiteY4" fmla="*/ 17806 h 265180"/>
                  <a:gd name="connsiteX0" fmla="*/ 0 w 847322"/>
                  <a:gd name="connsiteY0" fmla="*/ 17806 h 265180"/>
                  <a:gd name="connsiteX1" fmla="*/ 720079 w 847322"/>
                  <a:gd name="connsiteY1" fmla="*/ 17807 h 265180"/>
                  <a:gd name="connsiteX2" fmla="*/ 720079 w 847322"/>
                  <a:gd name="connsiteY2" fmla="*/ 161823 h 265180"/>
                  <a:gd name="connsiteX3" fmla="*/ 360039 w 847322"/>
                  <a:gd name="connsiteY3" fmla="*/ 161822 h 265180"/>
                  <a:gd name="connsiteX4" fmla="*/ 0 w 847322"/>
                  <a:gd name="connsiteY4" fmla="*/ 17806 h 265180"/>
                  <a:gd name="connsiteX0" fmla="*/ 0 w 1026835"/>
                  <a:gd name="connsiteY0" fmla="*/ 17806 h 265180"/>
                  <a:gd name="connsiteX1" fmla="*/ 899592 w 1026835"/>
                  <a:gd name="connsiteY1" fmla="*/ 17807 h 265180"/>
                  <a:gd name="connsiteX2" fmla="*/ 899592 w 1026835"/>
                  <a:gd name="connsiteY2" fmla="*/ 161823 h 265180"/>
                  <a:gd name="connsiteX3" fmla="*/ 539552 w 1026835"/>
                  <a:gd name="connsiteY3" fmla="*/ 161822 h 265180"/>
                  <a:gd name="connsiteX4" fmla="*/ 0 w 1026835"/>
                  <a:gd name="connsiteY4" fmla="*/ 17806 h 265180"/>
                  <a:gd name="connsiteX0" fmla="*/ 0 w 1026835"/>
                  <a:gd name="connsiteY0" fmla="*/ 17806 h 546730"/>
                  <a:gd name="connsiteX1" fmla="*/ 899592 w 1026835"/>
                  <a:gd name="connsiteY1" fmla="*/ 17807 h 546730"/>
                  <a:gd name="connsiteX2" fmla="*/ 899593 w 1026835"/>
                  <a:gd name="connsiteY2" fmla="*/ 521862 h 546730"/>
                  <a:gd name="connsiteX3" fmla="*/ 539552 w 1026835"/>
                  <a:gd name="connsiteY3" fmla="*/ 161822 h 546730"/>
                  <a:gd name="connsiteX4" fmla="*/ 0 w 1026835"/>
                  <a:gd name="connsiteY4" fmla="*/ 17806 h 546730"/>
                  <a:gd name="connsiteX0" fmla="*/ 0 w 1063847"/>
                  <a:gd name="connsiteY0" fmla="*/ 17806 h 546730"/>
                  <a:gd name="connsiteX1" fmla="*/ 899592 w 1063847"/>
                  <a:gd name="connsiteY1" fmla="*/ 17807 h 546730"/>
                  <a:gd name="connsiteX2" fmla="*/ 1043609 w 1063847"/>
                  <a:gd name="connsiteY2" fmla="*/ 521862 h 546730"/>
                  <a:gd name="connsiteX3" fmla="*/ 539552 w 1063847"/>
                  <a:gd name="connsiteY3" fmla="*/ 161822 h 546730"/>
                  <a:gd name="connsiteX4" fmla="*/ 0 w 1063847"/>
                  <a:gd name="connsiteY4" fmla="*/ 17806 h 546730"/>
                  <a:gd name="connsiteX0" fmla="*/ 0 w 1043609"/>
                  <a:gd name="connsiteY0" fmla="*/ 17806 h 546730"/>
                  <a:gd name="connsiteX1" fmla="*/ 899592 w 1043609"/>
                  <a:gd name="connsiteY1" fmla="*/ 17807 h 546730"/>
                  <a:gd name="connsiteX2" fmla="*/ 1043609 w 1043609"/>
                  <a:gd name="connsiteY2" fmla="*/ 521862 h 546730"/>
                  <a:gd name="connsiteX3" fmla="*/ 539552 w 1043609"/>
                  <a:gd name="connsiteY3" fmla="*/ 161822 h 546730"/>
                  <a:gd name="connsiteX4" fmla="*/ 0 w 1043609"/>
                  <a:gd name="connsiteY4" fmla="*/ 17806 h 546730"/>
                  <a:gd name="connsiteX0" fmla="*/ 0 w 1026835"/>
                  <a:gd name="connsiteY0" fmla="*/ 229600 h 476974"/>
                  <a:gd name="connsiteX1" fmla="*/ 899592 w 1026835"/>
                  <a:gd name="connsiteY1" fmla="*/ 229601 h 476974"/>
                  <a:gd name="connsiteX2" fmla="*/ 971601 w 1026835"/>
                  <a:gd name="connsiteY2" fmla="*/ 373616 h 476974"/>
                  <a:gd name="connsiteX3" fmla="*/ 539552 w 1026835"/>
                  <a:gd name="connsiteY3" fmla="*/ 373616 h 476974"/>
                  <a:gd name="connsiteX4" fmla="*/ 0 w 1026835"/>
                  <a:gd name="connsiteY4" fmla="*/ 229600 h 476974"/>
                  <a:gd name="connsiteX0" fmla="*/ 0 w 1026835"/>
                  <a:gd name="connsiteY0" fmla="*/ 229600 h 476974"/>
                  <a:gd name="connsiteX1" fmla="*/ 899592 w 1026835"/>
                  <a:gd name="connsiteY1" fmla="*/ 229601 h 476974"/>
                  <a:gd name="connsiteX2" fmla="*/ 899593 w 1026835"/>
                  <a:gd name="connsiteY2" fmla="*/ 373616 h 476974"/>
                  <a:gd name="connsiteX3" fmla="*/ 539552 w 1026835"/>
                  <a:gd name="connsiteY3" fmla="*/ 373616 h 476974"/>
                  <a:gd name="connsiteX4" fmla="*/ 0 w 1026835"/>
                  <a:gd name="connsiteY4" fmla="*/ 229600 h 476974"/>
                  <a:gd name="connsiteX0" fmla="*/ 0 w 1026835"/>
                  <a:gd name="connsiteY0" fmla="*/ 229600 h 476974"/>
                  <a:gd name="connsiteX1" fmla="*/ 899592 w 1026835"/>
                  <a:gd name="connsiteY1" fmla="*/ 229601 h 476974"/>
                  <a:gd name="connsiteX2" fmla="*/ 899593 w 1026835"/>
                  <a:gd name="connsiteY2" fmla="*/ 373616 h 476974"/>
                  <a:gd name="connsiteX3" fmla="*/ 539552 w 1026835"/>
                  <a:gd name="connsiteY3" fmla="*/ 373616 h 476974"/>
                  <a:gd name="connsiteX4" fmla="*/ 0 w 1026835"/>
                  <a:gd name="connsiteY4" fmla="*/ 229600 h 476974"/>
                  <a:gd name="connsiteX0" fmla="*/ 0 w 1305456"/>
                  <a:gd name="connsiteY0" fmla="*/ 236130 h 483504"/>
                  <a:gd name="connsiteX1" fmla="*/ 899592 w 1305456"/>
                  <a:gd name="connsiteY1" fmla="*/ 236131 h 483504"/>
                  <a:gd name="connsiteX2" fmla="*/ 899593 w 1305456"/>
                  <a:gd name="connsiteY2" fmla="*/ 380146 h 483504"/>
                  <a:gd name="connsiteX3" fmla="*/ 539552 w 1305456"/>
                  <a:gd name="connsiteY3" fmla="*/ 380146 h 483504"/>
                  <a:gd name="connsiteX4" fmla="*/ 0 w 1305456"/>
                  <a:gd name="connsiteY4" fmla="*/ 236130 h 483504"/>
                  <a:gd name="connsiteX0" fmla="*/ 0 w 1394054"/>
                  <a:gd name="connsiteY0" fmla="*/ 17806 h 547546"/>
                  <a:gd name="connsiteX1" fmla="*/ 899592 w 1394054"/>
                  <a:gd name="connsiteY1" fmla="*/ 17807 h 547546"/>
                  <a:gd name="connsiteX2" fmla="*/ 899593 w 1394054"/>
                  <a:gd name="connsiteY2" fmla="*/ 161822 h 547546"/>
                  <a:gd name="connsiteX3" fmla="*/ 539552 w 1394054"/>
                  <a:gd name="connsiteY3" fmla="*/ 161822 h 547546"/>
                  <a:gd name="connsiteX4" fmla="*/ 0 w 1394054"/>
                  <a:gd name="connsiteY4" fmla="*/ 17806 h 547546"/>
                  <a:gd name="connsiteX0" fmla="*/ 0 w 1026835"/>
                  <a:gd name="connsiteY0" fmla="*/ 17806 h 265180"/>
                  <a:gd name="connsiteX1" fmla="*/ 899592 w 1026835"/>
                  <a:gd name="connsiteY1" fmla="*/ 17807 h 265180"/>
                  <a:gd name="connsiteX2" fmla="*/ 899593 w 1026835"/>
                  <a:gd name="connsiteY2" fmla="*/ 161822 h 265180"/>
                  <a:gd name="connsiteX3" fmla="*/ 539552 w 1026835"/>
                  <a:gd name="connsiteY3" fmla="*/ 161822 h 265180"/>
                  <a:gd name="connsiteX4" fmla="*/ 0 w 1026835"/>
                  <a:gd name="connsiteY4" fmla="*/ 17806 h 265180"/>
                  <a:gd name="connsiteX0" fmla="*/ 0 w 936538"/>
                  <a:gd name="connsiteY0" fmla="*/ 17806 h 219771"/>
                  <a:gd name="connsiteX1" fmla="*/ 899592 w 936538"/>
                  <a:gd name="connsiteY1" fmla="*/ 17807 h 219771"/>
                  <a:gd name="connsiteX2" fmla="*/ 899593 w 936538"/>
                  <a:gd name="connsiteY2" fmla="*/ 161822 h 219771"/>
                  <a:gd name="connsiteX3" fmla="*/ 539552 w 936538"/>
                  <a:gd name="connsiteY3" fmla="*/ 161822 h 219771"/>
                  <a:gd name="connsiteX4" fmla="*/ 0 w 936538"/>
                  <a:gd name="connsiteY4" fmla="*/ 17806 h 219771"/>
                  <a:gd name="connsiteX0" fmla="*/ 0 w 936539"/>
                  <a:gd name="connsiteY0" fmla="*/ 17806 h 219771"/>
                  <a:gd name="connsiteX1" fmla="*/ 899593 w 936539"/>
                  <a:gd name="connsiteY1" fmla="*/ 17807 h 219771"/>
                  <a:gd name="connsiteX2" fmla="*/ 899593 w 936539"/>
                  <a:gd name="connsiteY2" fmla="*/ 161822 h 219771"/>
                  <a:gd name="connsiteX3" fmla="*/ 539552 w 936539"/>
                  <a:gd name="connsiteY3" fmla="*/ 161822 h 219771"/>
                  <a:gd name="connsiteX4" fmla="*/ 0 w 936539"/>
                  <a:gd name="connsiteY4" fmla="*/ 17806 h 219771"/>
                  <a:gd name="connsiteX0" fmla="*/ 0 w 971601"/>
                  <a:gd name="connsiteY0" fmla="*/ 17806 h 291780"/>
                  <a:gd name="connsiteX1" fmla="*/ 899593 w 971601"/>
                  <a:gd name="connsiteY1" fmla="*/ 17807 h 291780"/>
                  <a:gd name="connsiteX2" fmla="*/ 971601 w 971601"/>
                  <a:gd name="connsiteY2" fmla="*/ 233831 h 291780"/>
                  <a:gd name="connsiteX3" fmla="*/ 539552 w 971601"/>
                  <a:gd name="connsiteY3" fmla="*/ 161822 h 291780"/>
                  <a:gd name="connsiteX4" fmla="*/ 0 w 971601"/>
                  <a:gd name="connsiteY4" fmla="*/ 17806 h 291780"/>
                  <a:gd name="connsiteX0" fmla="*/ 0 w 1008547"/>
                  <a:gd name="connsiteY0" fmla="*/ 17806 h 291780"/>
                  <a:gd name="connsiteX1" fmla="*/ 971601 w 1008547"/>
                  <a:gd name="connsiteY1" fmla="*/ 17806 h 291780"/>
                  <a:gd name="connsiteX2" fmla="*/ 971601 w 1008547"/>
                  <a:gd name="connsiteY2" fmla="*/ 233831 h 291780"/>
                  <a:gd name="connsiteX3" fmla="*/ 539552 w 1008547"/>
                  <a:gd name="connsiteY3" fmla="*/ 161822 h 291780"/>
                  <a:gd name="connsiteX4" fmla="*/ 0 w 1008547"/>
                  <a:gd name="connsiteY4" fmla="*/ 17806 h 2917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8547" h="291780">
                    <a:moveTo>
                      <a:pt x="0" y="17806"/>
                    </a:moveTo>
                    <a:cubicBezTo>
                      <a:pt x="487449" y="0"/>
                      <a:pt x="430216" y="18272"/>
                      <a:pt x="971601" y="17806"/>
                    </a:cubicBezTo>
                    <a:cubicBezTo>
                      <a:pt x="1008547" y="36696"/>
                      <a:pt x="967086" y="291780"/>
                      <a:pt x="971601" y="233831"/>
                    </a:cubicBezTo>
                    <a:cubicBezTo>
                      <a:pt x="817902" y="232598"/>
                      <a:pt x="681325" y="124611"/>
                      <a:pt x="539552" y="161822"/>
                    </a:cubicBezTo>
                    <a:cubicBezTo>
                      <a:pt x="338969" y="78688"/>
                      <a:pt x="459148" y="100791"/>
                      <a:pt x="0" y="17806"/>
                    </a:cubicBez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6" name="Полилиния 75"/>
              <p:cNvSpPr/>
              <p:nvPr/>
            </p:nvSpPr>
            <p:spPr>
              <a:xfrm>
                <a:off x="827584" y="2636912"/>
                <a:ext cx="1401200" cy="504056"/>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1200" h="504056">
                    <a:moveTo>
                      <a:pt x="105056" y="72008"/>
                    </a:moveTo>
                    <a:cubicBezTo>
                      <a:pt x="592505" y="54202"/>
                      <a:pt x="938253" y="38194"/>
                      <a:pt x="1401200" y="0"/>
                    </a:cubicBezTo>
                    <a:lnTo>
                      <a:pt x="1329192" y="504056"/>
                    </a:lnTo>
                    <a:cubicBezTo>
                      <a:pt x="1070304" y="383842"/>
                      <a:pt x="506095" y="456051"/>
                      <a:pt x="94546" y="432048"/>
                    </a:cubicBezTo>
                    <a:cubicBezTo>
                      <a:pt x="31383" y="292097"/>
                      <a:pt x="0" y="147997"/>
                      <a:pt x="105056" y="72008"/>
                    </a:cubicBezTo>
                    <a:close/>
                  </a:path>
                </a:pathLst>
              </a:custGeom>
              <a:gradFill flip="none" rotWithShape="1">
                <a:gsLst>
                  <a:gs pos="0">
                    <a:srgbClr val="000066"/>
                  </a:gs>
                  <a:gs pos="50000">
                    <a:schemeClr val="tx1">
                      <a:tint val="44500"/>
                      <a:satMod val="160000"/>
                    </a:schemeClr>
                  </a:gs>
                  <a:gs pos="100000">
                    <a:schemeClr val="tx1">
                      <a:tint val="23500"/>
                      <a:satMod val="160000"/>
                    </a:schemeClr>
                  </a:gs>
                </a:gsLst>
                <a:lin ang="540000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7" name="Полилиния 76"/>
              <p:cNvSpPr/>
              <p:nvPr/>
            </p:nvSpPr>
            <p:spPr>
              <a:xfrm>
                <a:off x="850220" y="2691113"/>
                <a:ext cx="337403" cy="401849"/>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17806 h 449854"/>
                  <a:gd name="connsiteX1" fmla="*/ 1401200 w 1401200"/>
                  <a:gd name="connsiteY1" fmla="*/ 17806 h 449854"/>
                  <a:gd name="connsiteX2" fmla="*/ 1329192 w 1401200"/>
                  <a:gd name="connsiteY2" fmla="*/ 449854 h 449854"/>
                  <a:gd name="connsiteX3" fmla="*/ 94546 w 1401200"/>
                  <a:gd name="connsiteY3" fmla="*/ 377846 h 449854"/>
                  <a:gd name="connsiteX4" fmla="*/ 105056 w 1401200"/>
                  <a:gd name="connsiteY4" fmla="*/ 17806 h 449854"/>
                  <a:gd name="connsiteX0" fmla="*/ 105056 w 1401200"/>
                  <a:gd name="connsiteY0" fmla="*/ 17806 h 401849"/>
                  <a:gd name="connsiteX1" fmla="*/ 1401200 w 1401200"/>
                  <a:gd name="connsiteY1" fmla="*/ 17806 h 401849"/>
                  <a:gd name="connsiteX2" fmla="*/ 1401200 w 1401200"/>
                  <a:gd name="connsiteY2" fmla="*/ 377846 h 401849"/>
                  <a:gd name="connsiteX3" fmla="*/ 94546 w 1401200"/>
                  <a:gd name="connsiteY3" fmla="*/ 377846 h 401849"/>
                  <a:gd name="connsiteX4" fmla="*/ 105056 w 1401200"/>
                  <a:gd name="connsiteY4" fmla="*/ 17806 h 401849"/>
                  <a:gd name="connsiteX0" fmla="*/ 105056 w 1401200"/>
                  <a:gd name="connsiteY0" fmla="*/ 17806 h 401849"/>
                  <a:gd name="connsiteX1" fmla="*/ 1401200 w 1401200"/>
                  <a:gd name="connsiteY1" fmla="*/ 17806 h 401849"/>
                  <a:gd name="connsiteX2" fmla="*/ 1401200 w 1401200"/>
                  <a:gd name="connsiteY2" fmla="*/ 377846 h 401849"/>
                  <a:gd name="connsiteX3" fmla="*/ 94546 w 1401200"/>
                  <a:gd name="connsiteY3" fmla="*/ 377846 h 401849"/>
                  <a:gd name="connsiteX4" fmla="*/ 105056 w 1401200"/>
                  <a:gd name="connsiteY4" fmla="*/ 17806 h 401849"/>
                  <a:gd name="connsiteX0" fmla="*/ 105056 w 1401200"/>
                  <a:gd name="connsiteY0" fmla="*/ 17806 h 401849"/>
                  <a:gd name="connsiteX1" fmla="*/ 1401200 w 1401200"/>
                  <a:gd name="connsiteY1" fmla="*/ 17806 h 401849"/>
                  <a:gd name="connsiteX2" fmla="*/ 1401200 w 1401200"/>
                  <a:gd name="connsiteY2" fmla="*/ 377846 h 401849"/>
                  <a:gd name="connsiteX3" fmla="*/ 94546 w 1401200"/>
                  <a:gd name="connsiteY3" fmla="*/ 377846 h 401849"/>
                  <a:gd name="connsiteX4" fmla="*/ 105056 w 1401200"/>
                  <a:gd name="connsiteY4" fmla="*/ 17806 h 401849"/>
                  <a:gd name="connsiteX0" fmla="*/ 105056 w 1401200"/>
                  <a:gd name="connsiteY0" fmla="*/ 17806 h 401849"/>
                  <a:gd name="connsiteX1" fmla="*/ 1401200 w 1401200"/>
                  <a:gd name="connsiteY1" fmla="*/ 17806 h 401849"/>
                  <a:gd name="connsiteX2" fmla="*/ 1401200 w 1401200"/>
                  <a:gd name="connsiteY2" fmla="*/ 377846 h 401849"/>
                  <a:gd name="connsiteX3" fmla="*/ 94546 w 1401200"/>
                  <a:gd name="connsiteY3" fmla="*/ 377846 h 401849"/>
                  <a:gd name="connsiteX4" fmla="*/ 105056 w 1401200"/>
                  <a:gd name="connsiteY4" fmla="*/ 17806 h 401849"/>
                  <a:gd name="connsiteX0" fmla="*/ 105056 w 1401200"/>
                  <a:gd name="connsiteY0" fmla="*/ 17806 h 401849"/>
                  <a:gd name="connsiteX1" fmla="*/ 1401200 w 1401200"/>
                  <a:gd name="connsiteY1" fmla="*/ 17806 h 401849"/>
                  <a:gd name="connsiteX2" fmla="*/ 1401200 w 1401200"/>
                  <a:gd name="connsiteY2" fmla="*/ 377846 h 401849"/>
                  <a:gd name="connsiteX3" fmla="*/ 94546 w 1401200"/>
                  <a:gd name="connsiteY3" fmla="*/ 377846 h 401849"/>
                  <a:gd name="connsiteX4" fmla="*/ 105056 w 1401200"/>
                  <a:gd name="connsiteY4" fmla="*/ 17806 h 401849"/>
                  <a:gd name="connsiteX0" fmla="*/ 345233 w 1641377"/>
                  <a:gd name="connsiteY0" fmla="*/ 17806 h 401849"/>
                  <a:gd name="connsiteX1" fmla="*/ 1641377 w 1641377"/>
                  <a:gd name="connsiteY1" fmla="*/ 17806 h 401849"/>
                  <a:gd name="connsiteX2" fmla="*/ 1641377 w 1641377"/>
                  <a:gd name="connsiteY2" fmla="*/ 377846 h 401849"/>
                  <a:gd name="connsiteX3" fmla="*/ 334723 w 1641377"/>
                  <a:gd name="connsiteY3" fmla="*/ 377846 h 401849"/>
                  <a:gd name="connsiteX4" fmla="*/ 345233 w 1641377"/>
                  <a:gd name="connsiteY4" fmla="*/ 17806 h 401849"/>
                  <a:gd name="connsiteX0" fmla="*/ 345233 w 1641377"/>
                  <a:gd name="connsiteY0" fmla="*/ 17806 h 401849"/>
                  <a:gd name="connsiteX1" fmla="*/ 1641377 w 1641377"/>
                  <a:gd name="connsiteY1" fmla="*/ 17806 h 401849"/>
                  <a:gd name="connsiteX2" fmla="*/ 1641377 w 1641377"/>
                  <a:gd name="connsiteY2" fmla="*/ 377846 h 401849"/>
                  <a:gd name="connsiteX3" fmla="*/ 334723 w 1641377"/>
                  <a:gd name="connsiteY3" fmla="*/ 377846 h 401849"/>
                  <a:gd name="connsiteX4" fmla="*/ 345233 w 1641377"/>
                  <a:gd name="connsiteY4" fmla="*/ 17806 h 401849"/>
                  <a:gd name="connsiteX0" fmla="*/ 345233 w 1641377"/>
                  <a:gd name="connsiteY0" fmla="*/ 17806 h 401849"/>
                  <a:gd name="connsiteX1" fmla="*/ 1641377 w 1641377"/>
                  <a:gd name="connsiteY1" fmla="*/ 17806 h 401849"/>
                  <a:gd name="connsiteX2" fmla="*/ 1641377 w 1641377"/>
                  <a:gd name="connsiteY2" fmla="*/ 377846 h 401849"/>
                  <a:gd name="connsiteX3" fmla="*/ 334723 w 1641377"/>
                  <a:gd name="connsiteY3" fmla="*/ 377846 h 401849"/>
                  <a:gd name="connsiteX4" fmla="*/ 345233 w 1641377"/>
                  <a:gd name="connsiteY4" fmla="*/ 17806 h 4018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41377" h="401849">
                    <a:moveTo>
                      <a:pt x="345233" y="17806"/>
                    </a:moveTo>
                    <a:cubicBezTo>
                      <a:pt x="832682" y="0"/>
                      <a:pt x="625469" y="12459"/>
                      <a:pt x="1641377" y="17806"/>
                    </a:cubicBezTo>
                    <a:cubicBezTo>
                      <a:pt x="1353312" y="105904"/>
                      <a:pt x="1116696" y="251187"/>
                      <a:pt x="1641377" y="377846"/>
                    </a:cubicBezTo>
                    <a:cubicBezTo>
                      <a:pt x="1005449" y="397966"/>
                      <a:pt x="746272" y="401849"/>
                      <a:pt x="334723" y="377846"/>
                    </a:cubicBezTo>
                    <a:cubicBezTo>
                      <a:pt x="59661" y="240977"/>
                      <a:pt x="0" y="124161"/>
                      <a:pt x="345233" y="17806"/>
                    </a:cubicBez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8" name="Полилиния 77"/>
              <p:cNvSpPr/>
              <p:nvPr/>
            </p:nvSpPr>
            <p:spPr>
              <a:xfrm>
                <a:off x="1973832" y="2636912"/>
                <a:ext cx="333295" cy="528924"/>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288032 w 775481"/>
                  <a:gd name="connsiteY0" fmla="*/ 17806 h 564535"/>
                  <a:gd name="connsiteX1" fmla="*/ 462947 w 775481"/>
                  <a:gd name="connsiteY1" fmla="*/ 35612 h 564535"/>
                  <a:gd name="connsiteX2" fmla="*/ 462948 w 775481"/>
                  <a:gd name="connsiteY2" fmla="*/ 539667 h 564535"/>
                  <a:gd name="connsiteX3" fmla="*/ 318931 w 775481"/>
                  <a:gd name="connsiteY3" fmla="*/ 539668 h 564535"/>
                  <a:gd name="connsiteX4" fmla="*/ 288032 w 775481"/>
                  <a:gd name="connsiteY4" fmla="*/ 17806 h 564535"/>
                  <a:gd name="connsiteX0" fmla="*/ 246922 w 734371"/>
                  <a:gd name="connsiteY0" fmla="*/ 17806 h 564535"/>
                  <a:gd name="connsiteX1" fmla="*/ 462947 w 734371"/>
                  <a:gd name="connsiteY1" fmla="*/ 17806 h 564535"/>
                  <a:gd name="connsiteX2" fmla="*/ 421838 w 734371"/>
                  <a:gd name="connsiteY2" fmla="*/ 539667 h 564535"/>
                  <a:gd name="connsiteX3" fmla="*/ 277821 w 734371"/>
                  <a:gd name="connsiteY3" fmla="*/ 539668 h 564535"/>
                  <a:gd name="connsiteX4" fmla="*/ 246922 w 734371"/>
                  <a:gd name="connsiteY4" fmla="*/ 17806 h 564535"/>
                  <a:gd name="connsiteX0" fmla="*/ 228549 w 715998"/>
                  <a:gd name="connsiteY0" fmla="*/ 17806 h 564535"/>
                  <a:gd name="connsiteX1" fmla="*/ 444574 w 715998"/>
                  <a:gd name="connsiteY1" fmla="*/ 17806 h 564535"/>
                  <a:gd name="connsiteX2" fmla="*/ 403465 w 715998"/>
                  <a:gd name="connsiteY2" fmla="*/ 539667 h 564535"/>
                  <a:gd name="connsiteX3" fmla="*/ 259448 w 715998"/>
                  <a:gd name="connsiteY3" fmla="*/ 539668 h 564535"/>
                  <a:gd name="connsiteX4" fmla="*/ 228549 w 715998"/>
                  <a:gd name="connsiteY4" fmla="*/ 17806 h 564535"/>
                  <a:gd name="connsiteX0" fmla="*/ 105056 w 592505"/>
                  <a:gd name="connsiteY0" fmla="*/ 435694 h 982423"/>
                  <a:gd name="connsiteX1" fmla="*/ 321081 w 592505"/>
                  <a:gd name="connsiteY1" fmla="*/ 435694 h 982423"/>
                  <a:gd name="connsiteX2" fmla="*/ 279972 w 592505"/>
                  <a:gd name="connsiteY2" fmla="*/ 957555 h 982423"/>
                  <a:gd name="connsiteX3" fmla="*/ 135955 w 592505"/>
                  <a:gd name="connsiteY3" fmla="*/ 957556 h 982423"/>
                  <a:gd name="connsiteX4" fmla="*/ 105056 w 592505"/>
                  <a:gd name="connsiteY4" fmla="*/ 435694 h 982423"/>
                  <a:gd name="connsiteX0" fmla="*/ 105056 w 592505"/>
                  <a:gd name="connsiteY0" fmla="*/ 733937 h 1280666"/>
                  <a:gd name="connsiteX1" fmla="*/ 321081 w 592505"/>
                  <a:gd name="connsiteY1" fmla="*/ 733937 h 1280666"/>
                  <a:gd name="connsiteX2" fmla="*/ 279972 w 592505"/>
                  <a:gd name="connsiteY2" fmla="*/ 1255798 h 1280666"/>
                  <a:gd name="connsiteX3" fmla="*/ 135955 w 592505"/>
                  <a:gd name="connsiteY3" fmla="*/ 1255799 h 1280666"/>
                  <a:gd name="connsiteX4" fmla="*/ 105056 w 592505"/>
                  <a:gd name="connsiteY4" fmla="*/ 733937 h 1280666"/>
                  <a:gd name="connsiteX0" fmla="*/ 105056 w 592505"/>
                  <a:gd name="connsiteY0" fmla="*/ 589921 h 1280666"/>
                  <a:gd name="connsiteX1" fmla="*/ 537105 w 592505"/>
                  <a:gd name="connsiteY1" fmla="*/ 733937 h 1280666"/>
                  <a:gd name="connsiteX2" fmla="*/ 495996 w 592505"/>
                  <a:gd name="connsiteY2" fmla="*/ 1255798 h 1280666"/>
                  <a:gd name="connsiteX3" fmla="*/ 351979 w 592505"/>
                  <a:gd name="connsiteY3" fmla="*/ 1255799 h 1280666"/>
                  <a:gd name="connsiteX4" fmla="*/ 105056 w 592505"/>
                  <a:gd name="connsiteY4" fmla="*/ 589921 h 1280666"/>
                  <a:gd name="connsiteX0" fmla="*/ 105056 w 696211"/>
                  <a:gd name="connsiteY0" fmla="*/ 577863 h 1268608"/>
                  <a:gd name="connsiteX1" fmla="*/ 537105 w 696211"/>
                  <a:gd name="connsiteY1" fmla="*/ 721879 h 1268608"/>
                  <a:gd name="connsiteX2" fmla="*/ 495996 w 696211"/>
                  <a:gd name="connsiteY2" fmla="*/ 1243740 h 1268608"/>
                  <a:gd name="connsiteX3" fmla="*/ 351979 w 696211"/>
                  <a:gd name="connsiteY3" fmla="*/ 1243741 h 1268608"/>
                  <a:gd name="connsiteX4" fmla="*/ 105056 w 696211"/>
                  <a:gd name="connsiteY4" fmla="*/ 577863 h 1268608"/>
                  <a:gd name="connsiteX0" fmla="*/ 105056 w 592505"/>
                  <a:gd name="connsiteY0" fmla="*/ 721879 h 1268608"/>
                  <a:gd name="connsiteX1" fmla="*/ 321081 w 592505"/>
                  <a:gd name="connsiteY1" fmla="*/ 721879 h 1268608"/>
                  <a:gd name="connsiteX2" fmla="*/ 279972 w 592505"/>
                  <a:gd name="connsiteY2" fmla="*/ 1243740 h 1268608"/>
                  <a:gd name="connsiteX3" fmla="*/ 135955 w 592505"/>
                  <a:gd name="connsiteY3" fmla="*/ 1243741 h 1268608"/>
                  <a:gd name="connsiteX4" fmla="*/ 105056 w 592505"/>
                  <a:gd name="connsiteY4" fmla="*/ 721879 h 1268608"/>
                  <a:gd name="connsiteX0" fmla="*/ 105056 w 480187"/>
                  <a:gd name="connsiteY0" fmla="*/ 721879 h 1268608"/>
                  <a:gd name="connsiteX1" fmla="*/ 321081 w 480187"/>
                  <a:gd name="connsiteY1" fmla="*/ 721879 h 1268608"/>
                  <a:gd name="connsiteX2" fmla="*/ 279972 w 480187"/>
                  <a:gd name="connsiteY2" fmla="*/ 1243740 h 1268608"/>
                  <a:gd name="connsiteX3" fmla="*/ 135955 w 480187"/>
                  <a:gd name="connsiteY3" fmla="*/ 1243741 h 1268608"/>
                  <a:gd name="connsiteX4" fmla="*/ 105056 w 480187"/>
                  <a:gd name="connsiteY4" fmla="*/ 721879 h 1268608"/>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66902"/>
                  <a:gd name="connsiteX1" fmla="*/ 321081 w 321081"/>
                  <a:gd name="connsiteY1" fmla="*/ 37978 h 566902"/>
                  <a:gd name="connsiteX2" fmla="*/ 249072 w 321081"/>
                  <a:gd name="connsiteY2" fmla="*/ 542034 h 566902"/>
                  <a:gd name="connsiteX3" fmla="*/ 135955 w 321081"/>
                  <a:gd name="connsiteY3" fmla="*/ 559840 h 566902"/>
                  <a:gd name="connsiteX4" fmla="*/ 105056 w 321081"/>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7 w 291669"/>
                  <a:gd name="connsiteY4" fmla="*/ 37978 h 566902"/>
                  <a:gd name="connsiteX0" fmla="*/ 118998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8 w 291669"/>
                  <a:gd name="connsiteY4" fmla="*/ 37978 h 566902"/>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18998 w 291669"/>
                  <a:gd name="connsiteY0" fmla="*/ 0 h 528924"/>
                  <a:gd name="connsiteX1" fmla="*/ 263013 w 291669"/>
                  <a:gd name="connsiteY1" fmla="*/ 0 h 528924"/>
                  <a:gd name="connsiteX2" fmla="*/ 263014 w 291669"/>
                  <a:gd name="connsiteY2" fmla="*/ 504056 h 528924"/>
                  <a:gd name="connsiteX3" fmla="*/ 149896 w 291669"/>
                  <a:gd name="connsiteY3" fmla="*/ 521862 h 528924"/>
                  <a:gd name="connsiteX4" fmla="*/ 118998 w 291669"/>
                  <a:gd name="connsiteY4" fmla="*/ 0 h 528924"/>
                  <a:gd name="connsiteX0" fmla="*/ 149896 w 293912"/>
                  <a:gd name="connsiteY0" fmla="*/ 0 h 528924"/>
                  <a:gd name="connsiteX1" fmla="*/ 293911 w 293912"/>
                  <a:gd name="connsiteY1" fmla="*/ 0 h 528924"/>
                  <a:gd name="connsiteX2" fmla="*/ 293912 w 293912"/>
                  <a:gd name="connsiteY2" fmla="*/ 504056 h 528924"/>
                  <a:gd name="connsiteX3" fmla="*/ 149896 w 293912"/>
                  <a:gd name="connsiteY3" fmla="*/ 504056 h 528924"/>
                  <a:gd name="connsiteX4" fmla="*/ 149896 w 293912"/>
                  <a:gd name="connsiteY4" fmla="*/ 0 h 528924"/>
                  <a:gd name="connsiteX0" fmla="*/ 149896 w 293912"/>
                  <a:gd name="connsiteY0" fmla="*/ 0 h 528924"/>
                  <a:gd name="connsiteX1" fmla="*/ 293911 w 293912"/>
                  <a:gd name="connsiteY1" fmla="*/ 0 h 528924"/>
                  <a:gd name="connsiteX2" fmla="*/ 293912 w 293912"/>
                  <a:gd name="connsiteY2" fmla="*/ 504056 h 528924"/>
                  <a:gd name="connsiteX3" fmla="*/ 149896 w 293912"/>
                  <a:gd name="connsiteY3" fmla="*/ 504056 h 528924"/>
                  <a:gd name="connsiteX4" fmla="*/ 149896 w 293912"/>
                  <a:gd name="connsiteY4" fmla="*/ 0 h 528924"/>
                  <a:gd name="connsiteX0" fmla="*/ 149896 w 607826"/>
                  <a:gd name="connsiteY0" fmla="*/ 0 h 528924"/>
                  <a:gd name="connsiteX1" fmla="*/ 293911 w 607826"/>
                  <a:gd name="connsiteY1" fmla="*/ 0 h 528924"/>
                  <a:gd name="connsiteX2" fmla="*/ 293912 w 607826"/>
                  <a:gd name="connsiteY2" fmla="*/ 504056 h 528924"/>
                  <a:gd name="connsiteX3" fmla="*/ 149896 w 607826"/>
                  <a:gd name="connsiteY3" fmla="*/ 504056 h 528924"/>
                  <a:gd name="connsiteX4" fmla="*/ 149896 w 607826"/>
                  <a:gd name="connsiteY4" fmla="*/ 0 h 528924"/>
                  <a:gd name="connsiteX0" fmla="*/ 149896 w 293912"/>
                  <a:gd name="connsiteY0" fmla="*/ 0 h 528924"/>
                  <a:gd name="connsiteX1" fmla="*/ 293911 w 293912"/>
                  <a:gd name="connsiteY1" fmla="*/ 0 h 528924"/>
                  <a:gd name="connsiteX2" fmla="*/ 293912 w 293912"/>
                  <a:gd name="connsiteY2" fmla="*/ 504056 h 528924"/>
                  <a:gd name="connsiteX3" fmla="*/ 149896 w 293912"/>
                  <a:gd name="connsiteY3" fmla="*/ 504056 h 528924"/>
                  <a:gd name="connsiteX4" fmla="*/ 149896 w 293912"/>
                  <a:gd name="connsiteY4" fmla="*/ 0 h 528924"/>
                  <a:gd name="connsiteX0" fmla="*/ 221904 w 365920"/>
                  <a:gd name="connsiteY0" fmla="*/ 0 h 528924"/>
                  <a:gd name="connsiteX1" fmla="*/ 365919 w 365920"/>
                  <a:gd name="connsiteY1" fmla="*/ 0 h 528924"/>
                  <a:gd name="connsiteX2" fmla="*/ 365920 w 365920"/>
                  <a:gd name="connsiteY2" fmla="*/ 504056 h 528924"/>
                  <a:gd name="connsiteX3" fmla="*/ 149896 w 365920"/>
                  <a:gd name="connsiteY3" fmla="*/ 504056 h 528924"/>
                  <a:gd name="connsiteX4" fmla="*/ 221904 w 365920"/>
                  <a:gd name="connsiteY4" fmla="*/ 0 h 528924"/>
                  <a:gd name="connsiteX0" fmla="*/ 221904 w 365920"/>
                  <a:gd name="connsiteY0" fmla="*/ 0 h 528924"/>
                  <a:gd name="connsiteX1" fmla="*/ 365919 w 365920"/>
                  <a:gd name="connsiteY1" fmla="*/ 0 h 528924"/>
                  <a:gd name="connsiteX2" fmla="*/ 365920 w 365920"/>
                  <a:gd name="connsiteY2" fmla="*/ 504056 h 528924"/>
                  <a:gd name="connsiteX3" fmla="*/ 149896 w 365920"/>
                  <a:gd name="connsiteY3" fmla="*/ 504056 h 528924"/>
                  <a:gd name="connsiteX4" fmla="*/ 221904 w 365920"/>
                  <a:gd name="connsiteY4" fmla="*/ 0 h 528924"/>
                  <a:gd name="connsiteX0" fmla="*/ 149896 w 333295"/>
                  <a:gd name="connsiteY0" fmla="*/ 0 h 528924"/>
                  <a:gd name="connsiteX1" fmla="*/ 293911 w 333295"/>
                  <a:gd name="connsiteY1" fmla="*/ 0 h 528924"/>
                  <a:gd name="connsiteX2" fmla="*/ 293912 w 333295"/>
                  <a:gd name="connsiteY2" fmla="*/ 504056 h 528924"/>
                  <a:gd name="connsiteX3" fmla="*/ 149896 w 333295"/>
                  <a:gd name="connsiteY3" fmla="*/ 504056 h 528924"/>
                  <a:gd name="connsiteX4" fmla="*/ 149896 w 333295"/>
                  <a:gd name="connsiteY4" fmla="*/ 0 h 528924"/>
                  <a:gd name="connsiteX0" fmla="*/ 149896 w 333295"/>
                  <a:gd name="connsiteY0" fmla="*/ 0 h 528924"/>
                  <a:gd name="connsiteX1" fmla="*/ 293911 w 333295"/>
                  <a:gd name="connsiteY1" fmla="*/ 0 h 528924"/>
                  <a:gd name="connsiteX2" fmla="*/ 293912 w 333295"/>
                  <a:gd name="connsiteY2" fmla="*/ 504056 h 528924"/>
                  <a:gd name="connsiteX3" fmla="*/ 149896 w 333295"/>
                  <a:gd name="connsiteY3" fmla="*/ 504056 h 528924"/>
                  <a:gd name="connsiteX4" fmla="*/ 149896 w 333295"/>
                  <a:gd name="connsiteY4" fmla="*/ 0 h 528924"/>
                  <a:gd name="connsiteX0" fmla="*/ 149896 w 333295"/>
                  <a:gd name="connsiteY0" fmla="*/ 0 h 528924"/>
                  <a:gd name="connsiteX1" fmla="*/ 293911 w 333295"/>
                  <a:gd name="connsiteY1" fmla="*/ 0 h 528924"/>
                  <a:gd name="connsiteX2" fmla="*/ 293912 w 333295"/>
                  <a:gd name="connsiteY2" fmla="*/ 504056 h 528924"/>
                  <a:gd name="connsiteX3" fmla="*/ 149896 w 333295"/>
                  <a:gd name="connsiteY3" fmla="*/ 504056 h 528924"/>
                  <a:gd name="connsiteX4" fmla="*/ 149896 w 333295"/>
                  <a:gd name="connsiteY4" fmla="*/ 0 h 528924"/>
                  <a:gd name="connsiteX0" fmla="*/ 149896 w 333295"/>
                  <a:gd name="connsiteY0" fmla="*/ 0 h 600932"/>
                  <a:gd name="connsiteX1" fmla="*/ 293911 w 333295"/>
                  <a:gd name="connsiteY1" fmla="*/ 0 h 600932"/>
                  <a:gd name="connsiteX2" fmla="*/ 293912 w 333295"/>
                  <a:gd name="connsiteY2" fmla="*/ 576064 h 600932"/>
                  <a:gd name="connsiteX3" fmla="*/ 149896 w 333295"/>
                  <a:gd name="connsiteY3" fmla="*/ 504056 h 600932"/>
                  <a:gd name="connsiteX4" fmla="*/ 149896 w 333295"/>
                  <a:gd name="connsiteY4" fmla="*/ 0 h 600932"/>
                  <a:gd name="connsiteX0" fmla="*/ 221904 w 365920"/>
                  <a:gd name="connsiteY0" fmla="*/ 0 h 600932"/>
                  <a:gd name="connsiteX1" fmla="*/ 365919 w 365920"/>
                  <a:gd name="connsiteY1" fmla="*/ 0 h 600932"/>
                  <a:gd name="connsiteX2" fmla="*/ 365920 w 365920"/>
                  <a:gd name="connsiteY2" fmla="*/ 576064 h 600932"/>
                  <a:gd name="connsiteX3" fmla="*/ 149896 w 365920"/>
                  <a:gd name="connsiteY3" fmla="*/ 576064 h 600932"/>
                  <a:gd name="connsiteX4" fmla="*/ 221904 w 365920"/>
                  <a:gd name="connsiteY4" fmla="*/ 0 h 600932"/>
                  <a:gd name="connsiteX0" fmla="*/ 221904 w 365920"/>
                  <a:gd name="connsiteY0" fmla="*/ 0 h 600932"/>
                  <a:gd name="connsiteX1" fmla="*/ 365919 w 365920"/>
                  <a:gd name="connsiteY1" fmla="*/ 0 h 600932"/>
                  <a:gd name="connsiteX2" fmla="*/ 365920 w 365920"/>
                  <a:gd name="connsiteY2" fmla="*/ 576064 h 600932"/>
                  <a:gd name="connsiteX3" fmla="*/ 149896 w 365920"/>
                  <a:gd name="connsiteY3" fmla="*/ 576064 h 600932"/>
                  <a:gd name="connsiteX4" fmla="*/ 221904 w 365920"/>
                  <a:gd name="connsiteY4" fmla="*/ 0 h 600932"/>
                  <a:gd name="connsiteX0" fmla="*/ 149896 w 333295"/>
                  <a:gd name="connsiteY0" fmla="*/ 0 h 600932"/>
                  <a:gd name="connsiteX1" fmla="*/ 293911 w 333295"/>
                  <a:gd name="connsiteY1" fmla="*/ 0 h 600932"/>
                  <a:gd name="connsiteX2" fmla="*/ 293912 w 333295"/>
                  <a:gd name="connsiteY2" fmla="*/ 576064 h 600932"/>
                  <a:gd name="connsiteX3" fmla="*/ 149896 w 333295"/>
                  <a:gd name="connsiteY3" fmla="*/ 504056 h 600932"/>
                  <a:gd name="connsiteX4" fmla="*/ 149896 w 333295"/>
                  <a:gd name="connsiteY4" fmla="*/ 0 h 600932"/>
                  <a:gd name="connsiteX0" fmla="*/ 149896 w 333295"/>
                  <a:gd name="connsiteY0" fmla="*/ 0 h 528924"/>
                  <a:gd name="connsiteX1" fmla="*/ 293911 w 333295"/>
                  <a:gd name="connsiteY1" fmla="*/ 0 h 528924"/>
                  <a:gd name="connsiteX2" fmla="*/ 293912 w 333295"/>
                  <a:gd name="connsiteY2" fmla="*/ 504056 h 528924"/>
                  <a:gd name="connsiteX3" fmla="*/ 149896 w 333295"/>
                  <a:gd name="connsiteY3" fmla="*/ 504056 h 528924"/>
                  <a:gd name="connsiteX4" fmla="*/ 149896 w 333295"/>
                  <a:gd name="connsiteY4" fmla="*/ 0 h 528924"/>
                  <a:gd name="connsiteX0" fmla="*/ 149896 w 333295"/>
                  <a:gd name="connsiteY0" fmla="*/ 0 h 528924"/>
                  <a:gd name="connsiteX1" fmla="*/ 293911 w 333295"/>
                  <a:gd name="connsiteY1" fmla="*/ 0 h 528924"/>
                  <a:gd name="connsiteX2" fmla="*/ 293912 w 333295"/>
                  <a:gd name="connsiteY2" fmla="*/ 504056 h 528924"/>
                  <a:gd name="connsiteX3" fmla="*/ 149896 w 333295"/>
                  <a:gd name="connsiteY3" fmla="*/ 504056 h 528924"/>
                  <a:gd name="connsiteX4" fmla="*/ 149896 w 333295"/>
                  <a:gd name="connsiteY4" fmla="*/ 0 h 528924"/>
                  <a:gd name="connsiteX0" fmla="*/ 149896 w 333295"/>
                  <a:gd name="connsiteY0" fmla="*/ 0 h 528924"/>
                  <a:gd name="connsiteX1" fmla="*/ 293911 w 333295"/>
                  <a:gd name="connsiteY1" fmla="*/ 0 h 528924"/>
                  <a:gd name="connsiteX2" fmla="*/ 293912 w 333295"/>
                  <a:gd name="connsiteY2" fmla="*/ 504056 h 528924"/>
                  <a:gd name="connsiteX3" fmla="*/ 149896 w 333295"/>
                  <a:gd name="connsiteY3" fmla="*/ 504056 h 528924"/>
                  <a:gd name="connsiteX4" fmla="*/ 149896 w 333295"/>
                  <a:gd name="connsiteY4" fmla="*/ 0 h 5289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3295" h="528924">
                    <a:moveTo>
                      <a:pt x="149896" y="0"/>
                    </a:moveTo>
                    <a:cubicBezTo>
                      <a:pt x="226268" y="4131"/>
                      <a:pt x="170415" y="10410"/>
                      <a:pt x="293911" y="0"/>
                    </a:cubicBezTo>
                    <a:cubicBezTo>
                      <a:pt x="237061" y="257934"/>
                      <a:pt x="201863" y="177922"/>
                      <a:pt x="293912" y="504056"/>
                    </a:cubicBezTo>
                    <a:cubicBezTo>
                      <a:pt x="205125" y="528924"/>
                      <a:pt x="333295" y="497094"/>
                      <a:pt x="149896" y="504056"/>
                    </a:cubicBezTo>
                    <a:cubicBezTo>
                      <a:pt x="0" y="334089"/>
                      <a:pt x="44840" y="75989"/>
                      <a:pt x="149896" y="0"/>
                    </a:cubicBez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79" name="Полилиния 78"/>
              <p:cNvSpPr/>
              <p:nvPr/>
            </p:nvSpPr>
            <p:spPr>
              <a:xfrm>
                <a:off x="4709930" y="2564903"/>
                <a:ext cx="294119" cy="631283"/>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288032 w 775481"/>
                  <a:gd name="connsiteY0" fmla="*/ 17806 h 564535"/>
                  <a:gd name="connsiteX1" fmla="*/ 462947 w 775481"/>
                  <a:gd name="connsiteY1" fmla="*/ 35612 h 564535"/>
                  <a:gd name="connsiteX2" fmla="*/ 462948 w 775481"/>
                  <a:gd name="connsiteY2" fmla="*/ 539667 h 564535"/>
                  <a:gd name="connsiteX3" fmla="*/ 318931 w 775481"/>
                  <a:gd name="connsiteY3" fmla="*/ 539668 h 564535"/>
                  <a:gd name="connsiteX4" fmla="*/ 288032 w 775481"/>
                  <a:gd name="connsiteY4" fmla="*/ 17806 h 564535"/>
                  <a:gd name="connsiteX0" fmla="*/ 246922 w 734371"/>
                  <a:gd name="connsiteY0" fmla="*/ 17806 h 564535"/>
                  <a:gd name="connsiteX1" fmla="*/ 462947 w 734371"/>
                  <a:gd name="connsiteY1" fmla="*/ 17806 h 564535"/>
                  <a:gd name="connsiteX2" fmla="*/ 421838 w 734371"/>
                  <a:gd name="connsiteY2" fmla="*/ 539667 h 564535"/>
                  <a:gd name="connsiteX3" fmla="*/ 277821 w 734371"/>
                  <a:gd name="connsiteY3" fmla="*/ 539668 h 564535"/>
                  <a:gd name="connsiteX4" fmla="*/ 246922 w 734371"/>
                  <a:gd name="connsiteY4" fmla="*/ 17806 h 564535"/>
                  <a:gd name="connsiteX0" fmla="*/ 228549 w 715998"/>
                  <a:gd name="connsiteY0" fmla="*/ 17806 h 564535"/>
                  <a:gd name="connsiteX1" fmla="*/ 444574 w 715998"/>
                  <a:gd name="connsiteY1" fmla="*/ 17806 h 564535"/>
                  <a:gd name="connsiteX2" fmla="*/ 403465 w 715998"/>
                  <a:gd name="connsiteY2" fmla="*/ 539667 h 564535"/>
                  <a:gd name="connsiteX3" fmla="*/ 259448 w 715998"/>
                  <a:gd name="connsiteY3" fmla="*/ 539668 h 564535"/>
                  <a:gd name="connsiteX4" fmla="*/ 228549 w 715998"/>
                  <a:gd name="connsiteY4" fmla="*/ 17806 h 564535"/>
                  <a:gd name="connsiteX0" fmla="*/ 105056 w 592505"/>
                  <a:gd name="connsiteY0" fmla="*/ 435694 h 982423"/>
                  <a:gd name="connsiteX1" fmla="*/ 321081 w 592505"/>
                  <a:gd name="connsiteY1" fmla="*/ 435694 h 982423"/>
                  <a:gd name="connsiteX2" fmla="*/ 279972 w 592505"/>
                  <a:gd name="connsiteY2" fmla="*/ 957555 h 982423"/>
                  <a:gd name="connsiteX3" fmla="*/ 135955 w 592505"/>
                  <a:gd name="connsiteY3" fmla="*/ 957556 h 982423"/>
                  <a:gd name="connsiteX4" fmla="*/ 105056 w 592505"/>
                  <a:gd name="connsiteY4" fmla="*/ 435694 h 982423"/>
                  <a:gd name="connsiteX0" fmla="*/ 105056 w 592505"/>
                  <a:gd name="connsiteY0" fmla="*/ 733937 h 1280666"/>
                  <a:gd name="connsiteX1" fmla="*/ 321081 w 592505"/>
                  <a:gd name="connsiteY1" fmla="*/ 733937 h 1280666"/>
                  <a:gd name="connsiteX2" fmla="*/ 279972 w 592505"/>
                  <a:gd name="connsiteY2" fmla="*/ 1255798 h 1280666"/>
                  <a:gd name="connsiteX3" fmla="*/ 135955 w 592505"/>
                  <a:gd name="connsiteY3" fmla="*/ 1255799 h 1280666"/>
                  <a:gd name="connsiteX4" fmla="*/ 105056 w 592505"/>
                  <a:gd name="connsiteY4" fmla="*/ 733937 h 1280666"/>
                  <a:gd name="connsiteX0" fmla="*/ 105056 w 592505"/>
                  <a:gd name="connsiteY0" fmla="*/ 589921 h 1280666"/>
                  <a:gd name="connsiteX1" fmla="*/ 537105 w 592505"/>
                  <a:gd name="connsiteY1" fmla="*/ 733937 h 1280666"/>
                  <a:gd name="connsiteX2" fmla="*/ 495996 w 592505"/>
                  <a:gd name="connsiteY2" fmla="*/ 1255798 h 1280666"/>
                  <a:gd name="connsiteX3" fmla="*/ 351979 w 592505"/>
                  <a:gd name="connsiteY3" fmla="*/ 1255799 h 1280666"/>
                  <a:gd name="connsiteX4" fmla="*/ 105056 w 592505"/>
                  <a:gd name="connsiteY4" fmla="*/ 589921 h 1280666"/>
                  <a:gd name="connsiteX0" fmla="*/ 105056 w 696211"/>
                  <a:gd name="connsiteY0" fmla="*/ 577863 h 1268608"/>
                  <a:gd name="connsiteX1" fmla="*/ 537105 w 696211"/>
                  <a:gd name="connsiteY1" fmla="*/ 721879 h 1268608"/>
                  <a:gd name="connsiteX2" fmla="*/ 495996 w 696211"/>
                  <a:gd name="connsiteY2" fmla="*/ 1243740 h 1268608"/>
                  <a:gd name="connsiteX3" fmla="*/ 351979 w 696211"/>
                  <a:gd name="connsiteY3" fmla="*/ 1243741 h 1268608"/>
                  <a:gd name="connsiteX4" fmla="*/ 105056 w 696211"/>
                  <a:gd name="connsiteY4" fmla="*/ 577863 h 1268608"/>
                  <a:gd name="connsiteX0" fmla="*/ 105056 w 592505"/>
                  <a:gd name="connsiteY0" fmla="*/ 721879 h 1268608"/>
                  <a:gd name="connsiteX1" fmla="*/ 321081 w 592505"/>
                  <a:gd name="connsiteY1" fmla="*/ 721879 h 1268608"/>
                  <a:gd name="connsiteX2" fmla="*/ 279972 w 592505"/>
                  <a:gd name="connsiteY2" fmla="*/ 1243740 h 1268608"/>
                  <a:gd name="connsiteX3" fmla="*/ 135955 w 592505"/>
                  <a:gd name="connsiteY3" fmla="*/ 1243741 h 1268608"/>
                  <a:gd name="connsiteX4" fmla="*/ 105056 w 592505"/>
                  <a:gd name="connsiteY4" fmla="*/ 721879 h 1268608"/>
                  <a:gd name="connsiteX0" fmla="*/ 105056 w 480187"/>
                  <a:gd name="connsiteY0" fmla="*/ 721879 h 1268608"/>
                  <a:gd name="connsiteX1" fmla="*/ 321081 w 480187"/>
                  <a:gd name="connsiteY1" fmla="*/ 721879 h 1268608"/>
                  <a:gd name="connsiteX2" fmla="*/ 279972 w 480187"/>
                  <a:gd name="connsiteY2" fmla="*/ 1243740 h 1268608"/>
                  <a:gd name="connsiteX3" fmla="*/ 135955 w 480187"/>
                  <a:gd name="connsiteY3" fmla="*/ 1243741 h 1268608"/>
                  <a:gd name="connsiteX4" fmla="*/ 105056 w 480187"/>
                  <a:gd name="connsiteY4" fmla="*/ 721879 h 1268608"/>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66902"/>
                  <a:gd name="connsiteX1" fmla="*/ 321081 w 321081"/>
                  <a:gd name="connsiteY1" fmla="*/ 37978 h 566902"/>
                  <a:gd name="connsiteX2" fmla="*/ 249072 w 321081"/>
                  <a:gd name="connsiteY2" fmla="*/ 542034 h 566902"/>
                  <a:gd name="connsiteX3" fmla="*/ 135955 w 321081"/>
                  <a:gd name="connsiteY3" fmla="*/ 559840 h 566902"/>
                  <a:gd name="connsiteX4" fmla="*/ 105056 w 321081"/>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7 w 291669"/>
                  <a:gd name="connsiteY4" fmla="*/ 37978 h 566902"/>
                  <a:gd name="connsiteX0" fmla="*/ 118998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8 w 291669"/>
                  <a:gd name="connsiteY4" fmla="*/ 37978 h 566902"/>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44016 w 291669"/>
                  <a:gd name="connsiteY0" fmla="*/ 0 h 600932"/>
                  <a:gd name="connsiteX1" fmla="*/ 263013 w 291669"/>
                  <a:gd name="connsiteY1" fmla="*/ 72008 h 600932"/>
                  <a:gd name="connsiteX2" fmla="*/ 263013 w 291669"/>
                  <a:gd name="connsiteY2" fmla="*/ 576064 h 600932"/>
                  <a:gd name="connsiteX3" fmla="*/ 149896 w 291669"/>
                  <a:gd name="connsiteY3" fmla="*/ 593870 h 600932"/>
                  <a:gd name="connsiteX4" fmla="*/ 144016 w 291669"/>
                  <a:gd name="connsiteY4" fmla="*/ 0 h 600932"/>
                  <a:gd name="connsiteX0" fmla="*/ 144016 w 291669"/>
                  <a:gd name="connsiteY0" fmla="*/ 0 h 672940"/>
                  <a:gd name="connsiteX1" fmla="*/ 263013 w 291669"/>
                  <a:gd name="connsiteY1" fmla="*/ 144016 h 672940"/>
                  <a:gd name="connsiteX2" fmla="*/ 263013 w 291669"/>
                  <a:gd name="connsiteY2" fmla="*/ 648072 h 672940"/>
                  <a:gd name="connsiteX3" fmla="*/ 149896 w 291669"/>
                  <a:gd name="connsiteY3" fmla="*/ 665878 h 672940"/>
                  <a:gd name="connsiteX4" fmla="*/ 144016 w 291669"/>
                  <a:gd name="connsiteY4" fmla="*/ 0 h 672940"/>
                  <a:gd name="connsiteX0" fmla="*/ 144016 w 291669"/>
                  <a:gd name="connsiteY0" fmla="*/ 0 h 672940"/>
                  <a:gd name="connsiteX1" fmla="*/ 288032 w 291669"/>
                  <a:gd name="connsiteY1" fmla="*/ 0 h 672940"/>
                  <a:gd name="connsiteX2" fmla="*/ 263013 w 291669"/>
                  <a:gd name="connsiteY2" fmla="*/ 648072 h 672940"/>
                  <a:gd name="connsiteX3" fmla="*/ 149896 w 291669"/>
                  <a:gd name="connsiteY3" fmla="*/ 665878 h 672940"/>
                  <a:gd name="connsiteX4" fmla="*/ 144016 w 291669"/>
                  <a:gd name="connsiteY4" fmla="*/ 0 h 672940"/>
                  <a:gd name="connsiteX0" fmla="*/ 144016 w 291669"/>
                  <a:gd name="connsiteY0" fmla="*/ 0 h 672940"/>
                  <a:gd name="connsiteX1" fmla="*/ 288032 w 291669"/>
                  <a:gd name="connsiteY1" fmla="*/ 0 h 672940"/>
                  <a:gd name="connsiteX2" fmla="*/ 216024 w 291669"/>
                  <a:gd name="connsiteY2" fmla="*/ 648072 h 672940"/>
                  <a:gd name="connsiteX3" fmla="*/ 149896 w 291669"/>
                  <a:gd name="connsiteY3" fmla="*/ 665878 h 672940"/>
                  <a:gd name="connsiteX4" fmla="*/ 144016 w 291669"/>
                  <a:gd name="connsiteY4" fmla="*/ 0 h 672940"/>
                  <a:gd name="connsiteX0" fmla="*/ 149896 w 293912"/>
                  <a:gd name="connsiteY0" fmla="*/ 0 h 672940"/>
                  <a:gd name="connsiteX1" fmla="*/ 293912 w 293912"/>
                  <a:gd name="connsiteY1" fmla="*/ 0 h 672940"/>
                  <a:gd name="connsiteX2" fmla="*/ 221904 w 293912"/>
                  <a:gd name="connsiteY2" fmla="*/ 648072 h 672940"/>
                  <a:gd name="connsiteX3" fmla="*/ 149896 w 293912"/>
                  <a:gd name="connsiteY3" fmla="*/ 648072 h 672940"/>
                  <a:gd name="connsiteX4" fmla="*/ 149896 w 293912"/>
                  <a:gd name="connsiteY4" fmla="*/ 0 h 672940"/>
                  <a:gd name="connsiteX0" fmla="*/ 149896 w 293912"/>
                  <a:gd name="connsiteY0" fmla="*/ 0 h 648072"/>
                  <a:gd name="connsiteX1" fmla="*/ 293912 w 293912"/>
                  <a:gd name="connsiteY1" fmla="*/ 0 h 648072"/>
                  <a:gd name="connsiteX2" fmla="*/ 221904 w 293912"/>
                  <a:gd name="connsiteY2" fmla="*/ 576064 h 648072"/>
                  <a:gd name="connsiteX3" fmla="*/ 149896 w 293912"/>
                  <a:gd name="connsiteY3" fmla="*/ 648072 h 648072"/>
                  <a:gd name="connsiteX4" fmla="*/ 149896 w 293912"/>
                  <a:gd name="connsiteY4" fmla="*/ 0 h 648072"/>
                  <a:gd name="connsiteX0" fmla="*/ 221904 w 365920"/>
                  <a:gd name="connsiteY0" fmla="*/ 0 h 648072"/>
                  <a:gd name="connsiteX1" fmla="*/ 365920 w 365920"/>
                  <a:gd name="connsiteY1" fmla="*/ 0 h 648072"/>
                  <a:gd name="connsiteX2" fmla="*/ 293912 w 365920"/>
                  <a:gd name="connsiteY2" fmla="*/ 576064 h 648072"/>
                  <a:gd name="connsiteX3" fmla="*/ 149896 w 365920"/>
                  <a:gd name="connsiteY3" fmla="*/ 648072 h 648072"/>
                  <a:gd name="connsiteX4" fmla="*/ 221904 w 365920"/>
                  <a:gd name="connsiteY4" fmla="*/ 0 h 648072"/>
                  <a:gd name="connsiteX0" fmla="*/ 221904 w 365920"/>
                  <a:gd name="connsiteY0" fmla="*/ 0 h 648072"/>
                  <a:gd name="connsiteX1" fmla="*/ 365920 w 365920"/>
                  <a:gd name="connsiteY1" fmla="*/ 0 h 648072"/>
                  <a:gd name="connsiteX2" fmla="*/ 293912 w 365920"/>
                  <a:gd name="connsiteY2" fmla="*/ 576064 h 648072"/>
                  <a:gd name="connsiteX3" fmla="*/ 149896 w 365920"/>
                  <a:gd name="connsiteY3" fmla="*/ 648072 h 648072"/>
                  <a:gd name="connsiteX4" fmla="*/ 221904 w 365920"/>
                  <a:gd name="connsiteY4" fmla="*/ 0 h 648072"/>
                  <a:gd name="connsiteX0" fmla="*/ 149896 w 293912"/>
                  <a:gd name="connsiteY0" fmla="*/ 0 h 648072"/>
                  <a:gd name="connsiteX1" fmla="*/ 293912 w 293912"/>
                  <a:gd name="connsiteY1" fmla="*/ 0 h 648072"/>
                  <a:gd name="connsiteX2" fmla="*/ 221904 w 293912"/>
                  <a:gd name="connsiteY2" fmla="*/ 576064 h 648072"/>
                  <a:gd name="connsiteX3" fmla="*/ 149896 w 293912"/>
                  <a:gd name="connsiteY3" fmla="*/ 648072 h 648072"/>
                  <a:gd name="connsiteX4" fmla="*/ 149896 w 293912"/>
                  <a:gd name="connsiteY4" fmla="*/ 0 h 648072"/>
                  <a:gd name="connsiteX0" fmla="*/ 167452 w 311468"/>
                  <a:gd name="connsiteY0" fmla="*/ 0 h 648072"/>
                  <a:gd name="connsiteX1" fmla="*/ 311468 w 311468"/>
                  <a:gd name="connsiteY1" fmla="*/ 0 h 648072"/>
                  <a:gd name="connsiteX2" fmla="*/ 239460 w 311468"/>
                  <a:gd name="connsiteY2" fmla="*/ 576064 h 648072"/>
                  <a:gd name="connsiteX3" fmla="*/ 167452 w 311468"/>
                  <a:gd name="connsiteY3" fmla="*/ 648072 h 648072"/>
                  <a:gd name="connsiteX4" fmla="*/ 167452 w 311468"/>
                  <a:gd name="connsiteY4" fmla="*/ 0 h 648072"/>
                  <a:gd name="connsiteX0" fmla="*/ 167452 w 311468"/>
                  <a:gd name="connsiteY0" fmla="*/ 0 h 600932"/>
                  <a:gd name="connsiteX1" fmla="*/ 311468 w 311468"/>
                  <a:gd name="connsiteY1" fmla="*/ 0 h 600932"/>
                  <a:gd name="connsiteX2" fmla="*/ 239460 w 311468"/>
                  <a:gd name="connsiteY2" fmla="*/ 576064 h 600932"/>
                  <a:gd name="connsiteX3" fmla="*/ 167452 w 311468"/>
                  <a:gd name="connsiteY3" fmla="*/ 576064 h 600932"/>
                  <a:gd name="connsiteX4" fmla="*/ 167452 w 311468"/>
                  <a:gd name="connsiteY4" fmla="*/ 0 h 600932"/>
                  <a:gd name="connsiteX0" fmla="*/ 167452 w 309225"/>
                  <a:gd name="connsiteY0" fmla="*/ 0 h 600932"/>
                  <a:gd name="connsiteX1" fmla="*/ 239460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576064"/>
                  <a:gd name="connsiteX1" fmla="*/ 239461 w 309225"/>
                  <a:gd name="connsiteY1" fmla="*/ 0 h 576064"/>
                  <a:gd name="connsiteX2" fmla="*/ 239461 w 309225"/>
                  <a:gd name="connsiteY2" fmla="*/ 534162 h 576064"/>
                  <a:gd name="connsiteX3" fmla="*/ 167452 w 309225"/>
                  <a:gd name="connsiteY3" fmla="*/ 576064 h 576064"/>
                  <a:gd name="connsiteX4" fmla="*/ 167452 w 309225"/>
                  <a:gd name="connsiteY4" fmla="*/ 0 h 576064"/>
                  <a:gd name="connsiteX0" fmla="*/ 105056 w 318838"/>
                  <a:gd name="connsiteY0" fmla="*/ 0 h 600933"/>
                  <a:gd name="connsiteX1" fmla="*/ 177065 w 318838"/>
                  <a:gd name="connsiteY1" fmla="*/ 0 h 600933"/>
                  <a:gd name="connsiteX2" fmla="*/ 177065 w 318838"/>
                  <a:gd name="connsiteY2" fmla="*/ 534162 h 600933"/>
                  <a:gd name="connsiteX3" fmla="*/ 177065 w 318838"/>
                  <a:gd name="connsiteY3" fmla="*/ 600933 h 600933"/>
                  <a:gd name="connsiteX4" fmla="*/ 105056 w 318838"/>
                  <a:gd name="connsiteY4" fmla="*/ 0 h 600933"/>
                  <a:gd name="connsiteX0" fmla="*/ 167452 w 309225"/>
                  <a:gd name="connsiteY0" fmla="*/ 0 h 559030"/>
                  <a:gd name="connsiteX1" fmla="*/ 239461 w 309225"/>
                  <a:gd name="connsiteY1" fmla="*/ 0 h 559030"/>
                  <a:gd name="connsiteX2" fmla="*/ 239461 w 309225"/>
                  <a:gd name="connsiteY2" fmla="*/ 534162 h 559030"/>
                  <a:gd name="connsiteX3" fmla="*/ 167452 w 309225"/>
                  <a:gd name="connsiteY3" fmla="*/ 534163 h 559030"/>
                  <a:gd name="connsiteX4" fmla="*/ 167452 w 309225"/>
                  <a:gd name="connsiteY4" fmla="*/ 0 h 559030"/>
                  <a:gd name="connsiteX0" fmla="*/ 167452 w 243824"/>
                  <a:gd name="connsiteY0" fmla="*/ 0 h 559030"/>
                  <a:gd name="connsiteX1" fmla="*/ 239461 w 243824"/>
                  <a:gd name="connsiteY1" fmla="*/ 0 h 559030"/>
                  <a:gd name="connsiteX2" fmla="*/ 239461 w 243824"/>
                  <a:gd name="connsiteY2" fmla="*/ 534162 h 559030"/>
                  <a:gd name="connsiteX3" fmla="*/ 167452 w 243824"/>
                  <a:gd name="connsiteY3" fmla="*/ 534163 h 559030"/>
                  <a:gd name="connsiteX4" fmla="*/ 167452 w 243824"/>
                  <a:gd name="connsiteY4" fmla="*/ 0 h 559030"/>
                  <a:gd name="connsiteX0" fmla="*/ 167452 w 243824"/>
                  <a:gd name="connsiteY0" fmla="*/ 0 h 559031"/>
                  <a:gd name="connsiteX1" fmla="*/ 239461 w 243824"/>
                  <a:gd name="connsiteY1" fmla="*/ 0 h 559031"/>
                  <a:gd name="connsiteX2" fmla="*/ 239461 w 243824"/>
                  <a:gd name="connsiteY2" fmla="*/ 534163 h 559031"/>
                  <a:gd name="connsiteX3" fmla="*/ 167452 w 243824"/>
                  <a:gd name="connsiteY3" fmla="*/ 534163 h 559031"/>
                  <a:gd name="connsiteX4" fmla="*/ 167452 w 243824"/>
                  <a:gd name="connsiteY4" fmla="*/ 0 h 559031"/>
                  <a:gd name="connsiteX0" fmla="*/ 167452 w 243824"/>
                  <a:gd name="connsiteY0" fmla="*/ 0 h 559031"/>
                  <a:gd name="connsiteX1" fmla="*/ 239461 w 243824"/>
                  <a:gd name="connsiteY1" fmla="*/ 0 h 559031"/>
                  <a:gd name="connsiteX2" fmla="*/ 239461 w 243824"/>
                  <a:gd name="connsiteY2" fmla="*/ 534163 h 559031"/>
                  <a:gd name="connsiteX3" fmla="*/ 167452 w 243824"/>
                  <a:gd name="connsiteY3" fmla="*/ 534163 h 559031"/>
                  <a:gd name="connsiteX4" fmla="*/ 167452 w 243824"/>
                  <a:gd name="connsiteY4" fmla="*/ 0 h 559031"/>
                  <a:gd name="connsiteX0" fmla="*/ 167452 w 311469"/>
                  <a:gd name="connsiteY0" fmla="*/ 0 h 559030"/>
                  <a:gd name="connsiteX1" fmla="*/ 239461 w 311469"/>
                  <a:gd name="connsiteY1" fmla="*/ 0 h 559030"/>
                  <a:gd name="connsiteX2" fmla="*/ 311469 w 311469"/>
                  <a:gd name="connsiteY2" fmla="*/ 534162 h 559030"/>
                  <a:gd name="connsiteX3" fmla="*/ 167452 w 311469"/>
                  <a:gd name="connsiteY3" fmla="*/ 534163 h 559030"/>
                  <a:gd name="connsiteX4" fmla="*/ 167452 w 311469"/>
                  <a:gd name="connsiteY4" fmla="*/ 0 h 559030"/>
                  <a:gd name="connsiteX0" fmla="*/ 167452 w 311469"/>
                  <a:gd name="connsiteY0" fmla="*/ 0 h 585364"/>
                  <a:gd name="connsiteX1" fmla="*/ 239461 w 311469"/>
                  <a:gd name="connsiteY1" fmla="*/ 0 h 585364"/>
                  <a:gd name="connsiteX2" fmla="*/ 311469 w 311469"/>
                  <a:gd name="connsiteY2" fmla="*/ 534162 h 585364"/>
                  <a:gd name="connsiteX3" fmla="*/ 167452 w 311469"/>
                  <a:gd name="connsiteY3" fmla="*/ 534163 h 585364"/>
                  <a:gd name="connsiteX4" fmla="*/ 167452 w 311469"/>
                  <a:gd name="connsiteY4" fmla="*/ 0 h 585364"/>
                  <a:gd name="connsiteX0" fmla="*/ 167451 w 311468"/>
                  <a:gd name="connsiteY0" fmla="*/ 0 h 585364"/>
                  <a:gd name="connsiteX1" fmla="*/ 239460 w 311468"/>
                  <a:gd name="connsiteY1" fmla="*/ 0 h 585364"/>
                  <a:gd name="connsiteX2" fmla="*/ 311468 w 311468"/>
                  <a:gd name="connsiteY2" fmla="*/ 534162 h 585364"/>
                  <a:gd name="connsiteX3" fmla="*/ 167452 w 311468"/>
                  <a:gd name="connsiteY3" fmla="*/ 534163 h 585364"/>
                  <a:gd name="connsiteX4" fmla="*/ 167451 w 311468"/>
                  <a:gd name="connsiteY4" fmla="*/ 0 h 585364"/>
                  <a:gd name="connsiteX0" fmla="*/ 167451 w 311468"/>
                  <a:gd name="connsiteY0" fmla="*/ 0 h 585364"/>
                  <a:gd name="connsiteX1" fmla="*/ 239460 w 311468"/>
                  <a:gd name="connsiteY1" fmla="*/ 0 h 585364"/>
                  <a:gd name="connsiteX2" fmla="*/ 311468 w 311468"/>
                  <a:gd name="connsiteY2" fmla="*/ 534162 h 585364"/>
                  <a:gd name="connsiteX3" fmla="*/ 167452 w 311468"/>
                  <a:gd name="connsiteY3" fmla="*/ 534163 h 585364"/>
                  <a:gd name="connsiteX4" fmla="*/ 167451 w 311468"/>
                  <a:gd name="connsiteY4" fmla="*/ 0 h 585364"/>
                  <a:gd name="connsiteX0" fmla="*/ 167451 w 311468"/>
                  <a:gd name="connsiteY0" fmla="*/ 0 h 585364"/>
                  <a:gd name="connsiteX1" fmla="*/ 239460 w 311468"/>
                  <a:gd name="connsiteY1" fmla="*/ 0 h 585364"/>
                  <a:gd name="connsiteX2" fmla="*/ 311468 w 311468"/>
                  <a:gd name="connsiteY2" fmla="*/ 534162 h 585364"/>
                  <a:gd name="connsiteX3" fmla="*/ 167452 w 311468"/>
                  <a:gd name="connsiteY3" fmla="*/ 534163 h 585364"/>
                  <a:gd name="connsiteX4" fmla="*/ 167451 w 311468"/>
                  <a:gd name="connsiteY4" fmla="*/ 0 h 585364"/>
                  <a:gd name="connsiteX0" fmla="*/ 167451 w 311468"/>
                  <a:gd name="connsiteY0" fmla="*/ 0 h 585364"/>
                  <a:gd name="connsiteX1" fmla="*/ 311467 w 311468"/>
                  <a:gd name="connsiteY1" fmla="*/ 1 h 585364"/>
                  <a:gd name="connsiteX2" fmla="*/ 311468 w 311468"/>
                  <a:gd name="connsiteY2" fmla="*/ 534162 h 585364"/>
                  <a:gd name="connsiteX3" fmla="*/ 167452 w 311468"/>
                  <a:gd name="connsiteY3" fmla="*/ 534163 h 585364"/>
                  <a:gd name="connsiteX4" fmla="*/ 167451 w 311468"/>
                  <a:gd name="connsiteY4" fmla="*/ 0 h 585364"/>
                  <a:gd name="connsiteX0" fmla="*/ 150102 w 294119"/>
                  <a:gd name="connsiteY0" fmla="*/ 0 h 585364"/>
                  <a:gd name="connsiteX1" fmla="*/ 294118 w 294119"/>
                  <a:gd name="connsiteY1" fmla="*/ 1 h 585364"/>
                  <a:gd name="connsiteX2" fmla="*/ 294119 w 294119"/>
                  <a:gd name="connsiteY2" fmla="*/ 534162 h 585364"/>
                  <a:gd name="connsiteX3" fmla="*/ 150103 w 294119"/>
                  <a:gd name="connsiteY3" fmla="*/ 534163 h 585364"/>
                  <a:gd name="connsiteX4" fmla="*/ 150102 w 294119"/>
                  <a:gd name="connsiteY4" fmla="*/ 0 h 5853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119" h="585364">
                    <a:moveTo>
                      <a:pt x="150102" y="0"/>
                    </a:moveTo>
                    <a:cubicBezTo>
                      <a:pt x="226474" y="4131"/>
                      <a:pt x="170622" y="10411"/>
                      <a:pt x="294118" y="1"/>
                    </a:cubicBezTo>
                    <a:cubicBezTo>
                      <a:pt x="257345" y="337837"/>
                      <a:pt x="267642" y="451268"/>
                      <a:pt x="294119" y="534162"/>
                    </a:cubicBezTo>
                    <a:cubicBezTo>
                      <a:pt x="172159" y="585364"/>
                      <a:pt x="153595" y="544018"/>
                      <a:pt x="150103" y="534163"/>
                    </a:cubicBezTo>
                    <a:cubicBezTo>
                      <a:pt x="0" y="405960"/>
                      <a:pt x="45046" y="75989"/>
                      <a:pt x="150102" y="0"/>
                    </a:cubicBez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0" name="Полилиния 79"/>
              <p:cNvSpPr/>
              <p:nvPr/>
            </p:nvSpPr>
            <p:spPr>
              <a:xfrm>
                <a:off x="4804674" y="2550869"/>
                <a:ext cx="343390" cy="646377"/>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288032 w 775481"/>
                  <a:gd name="connsiteY0" fmla="*/ 17806 h 564535"/>
                  <a:gd name="connsiteX1" fmla="*/ 462947 w 775481"/>
                  <a:gd name="connsiteY1" fmla="*/ 35612 h 564535"/>
                  <a:gd name="connsiteX2" fmla="*/ 462948 w 775481"/>
                  <a:gd name="connsiteY2" fmla="*/ 539667 h 564535"/>
                  <a:gd name="connsiteX3" fmla="*/ 318931 w 775481"/>
                  <a:gd name="connsiteY3" fmla="*/ 539668 h 564535"/>
                  <a:gd name="connsiteX4" fmla="*/ 288032 w 775481"/>
                  <a:gd name="connsiteY4" fmla="*/ 17806 h 564535"/>
                  <a:gd name="connsiteX0" fmla="*/ 246922 w 734371"/>
                  <a:gd name="connsiteY0" fmla="*/ 17806 h 564535"/>
                  <a:gd name="connsiteX1" fmla="*/ 462947 w 734371"/>
                  <a:gd name="connsiteY1" fmla="*/ 17806 h 564535"/>
                  <a:gd name="connsiteX2" fmla="*/ 421838 w 734371"/>
                  <a:gd name="connsiteY2" fmla="*/ 539667 h 564535"/>
                  <a:gd name="connsiteX3" fmla="*/ 277821 w 734371"/>
                  <a:gd name="connsiteY3" fmla="*/ 539668 h 564535"/>
                  <a:gd name="connsiteX4" fmla="*/ 246922 w 734371"/>
                  <a:gd name="connsiteY4" fmla="*/ 17806 h 564535"/>
                  <a:gd name="connsiteX0" fmla="*/ 228549 w 715998"/>
                  <a:gd name="connsiteY0" fmla="*/ 17806 h 564535"/>
                  <a:gd name="connsiteX1" fmla="*/ 444574 w 715998"/>
                  <a:gd name="connsiteY1" fmla="*/ 17806 h 564535"/>
                  <a:gd name="connsiteX2" fmla="*/ 403465 w 715998"/>
                  <a:gd name="connsiteY2" fmla="*/ 539667 h 564535"/>
                  <a:gd name="connsiteX3" fmla="*/ 259448 w 715998"/>
                  <a:gd name="connsiteY3" fmla="*/ 539668 h 564535"/>
                  <a:gd name="connsiteX4" fmla="*/ 228549 w 715998"/>
                  <a:gd name="connsiteY4" fmla="*/ 17806 h 564535"/>
                  <a:gd name="connsiteX0" fmla="*/ 105056 w 592505"/>
                  <a:gd name="connsiteY0" fmla="*/ 435694 h 982423"/>
                  <a:gd name="connsiteX1" fmla="*/ 321081 w 592505"/>
                  <a:gd name="connsiteY1" fmla="*/ 435694 h 982423"/>
                  <a:gd name="connsiteX2" fmla="*/ 279972 w 592505"/>
                  <a:gd name="connsiteY2" fmla="*/ 957555 h 982423"/>
                  <a:gd name="connsiteX3" fmla="*/ 135955 w 592505"/>
                  <a:gd name="connsiteY3" fmla="*/ 957556 h 982423"/>
                  <a:gd name="connsiteX4" fmla="*/ 105056 w 592505"/>
                  <a:gd name="connsiteY4" fmla="*/ 435694 h 982423"/>
                  <a:gd name="connsiteX0" fmla="*/ 105056 w 592505"/>
                  <a:gd name="connsiteY0" fmla="*/ 733937 h 1280666"/>
                  <a:gd name="connsiteX1" fmla="*/ 321081 w 592505"/>
                  <a:gd name="connsiteY1" fmla="*/ 733937 h 1280666"/>
                  <a:gd name="connsiteX2" fmla="*/ 279972 w 592505"/>
                  <a:gd name="connsiteY2" fmla="*/ 1255798 h 1280666"/>
                  <a:gd name="connsiteX3" fmla="*/ 135955 w 592505"/>
                  <a:gd name="connsiteY3" fmla="*/ 1255799 h 1280666"/>
                  <a:gd name="connsiteX4" fmla="*/ 105056 w 592505"/>
                  <a:gd name="connsiteY4" fmla="*/ 733937 h 1280666"/>
                  <a:gd name="connsiteX0" fmla="*/ 105056 w 592505"/>
                  <a:gd name="connsiteY0" fmla="*/ 589921 h 1280666"/>
                  <a:gd name="connsiteX1" fmla="*/ 537105 w 592505"/>
                  <a:gd name="connsiteY1" fmla="*/ 733937 h 1280666"/>
                  <a:gd name="connsiteX2" fmla="*/ 495996 w 592505"/>
                  <a:gd name="connsiteY2" fmla="*/ 1255798 h 1280666"/>
                  <a:gd name="connsiteX3" fmla="*/ 351979 w 592505"/>
                  <a:gd name="connsiteY3" fmla="*/ 1255799 h 1280666"/>
                  <a:gd name="connsiteX4" fmla="*/ 105056 w 592505"/>
                  <a:gd name="connsiteY4" fmla="*/ 589921 h 1280666"/>
                  <a:gd name="connsiteX0" fmla="*/ 105056 w 696211"/>
                  <a:gd name="connsiteY0" fmla="*/ 577863 h 1268608"/>
                  <a:gd name="connsiteX1" fmla="*/ 537105 w 696211"/>
                  <a:gd name="connsiteY1" fmla="*/ 721879 h 1268608"/>
                  <a:gd name="connsiteX2" fmla="*/ 495996 w 696211"/>
                  <a:gd name="connsiteY2" fmla="*/ 1243740 h 1268608"/>
                  <a:gd name="connsiteX3" fmla="*/ 351979 w 696211"/>
                  <a:gd name="connsiteY3" fmla="*/ 1243741 h 1268608"/>
                  <a:gd name="connsiteX4" fmla="*/ 105056 w 696211"/>
                  <a:gd name="connsiteY4" fmla="*/ 577863 h 1268608"/>
                  <a:gd name="connsiteX0" fmla="*/ 105056 w 592505"/>
                  <a:gd name="connsiteY0" fmla="*/ 721879 h 1268608"/>
                  <a:gd name="connsiteX1" fmla="*/ 321081 w 592505"/>
                  <a:gd name="connsiteY1" fmla="*/ 721879 h 1268608"/>
                  <a:gd name="connsiteX2" fmla="*/ 279972 w 592505"/>
                  <a:gd name="connsiteY2" fmla="*/ 1243740 h 1268608"/>
                  <a:gd name="connsiteX3" fmla="*/ 135955 w 592505"/>
                  <a:gd name="connsiteY3" fmla="*/ 1243741 h 1268608"/>
                  <a:gd name="connsiteX4" fmla="*/ 105056 w 592505"/>
                  <a:gd name="connsiteY4" fmla="*/ 721879 h 1268608"/>
                  <a:gd name="connsiteX0" fmla="*/ 105056 w 480187"/>
                  <a:gd name="connsiteY0" fmla="*/ 721879 h 1268608"/>
                  <a:gd name="connsiteX1" fmla="*/ 321081 w 480187"/>
                  <a:gd name="connsiteY1" fmla="*/ 721879 h 1268608"/>
                  <a:gd name="connsiteX2" fmla="*/ 279972 w 480187"/>
                  <a:gd name="connsiteY2" fmla="*/ 1243740 h 1268608"/>
                  <a:gd name="connsiteX3" fmla="*/ 135955 w 480187"/>
                  <a:gd name="connsiteY3" fmla="*/ 1243741 h 1268608"/>
                  <a:gd name="connsiteX4" fmla="*/ 105056 w 480187"/>
                  <a:gd name="connsiteY4" fmla="*/ 721879 h 1268608"/>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66902"/>
                  <a:gd name="connsiteX1" fmla="*/ 321081 w 321081"/>
                  <a:gd name="connsiteY1" fmla="*/ 37978 h 566902"/>
                  <a:gd name="connsiteX2" fmla="*/ 249072 w 321081"/>
                  <a:gd name="connsiteY2" fmla="*/ 542034 h 566902"/>
                  <a:gd name="connsiteX3" fmla="*/ 135955 w 321081"/>
                  <a:gd name="connsiteY3" fmla="*/ 559840 h 566902"/>
                  <a:gd name="connsiteX4" fmla="*/ 105056 w 321081"/>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7 w 291669"/>
                  <a:gd name="connsiteY4" fmla="*/ 37978 h 566902"/>
                  <a:gd name="connsiteX0" fmla="*/ 118998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8 w 291669"/>
                  <a:gd name="connsiteY4" fmla="*/ 37978 h 566902"/>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05056 w 324717"/>
                  <a:gd name="connsiteY0" fmla="*/ 0 h 528924"/>
                  <a:gd name="connsiteX1" fmla="*/ 296061 w 324717"/>
                  <a:gd name="connsiteY1" fmla="*/ 0 h 528924"/>
                  <a:gd name="connsiteX2" fmla="*/ 296061 w 324717"/>
                  <a:gd name="connsiteY2" fmla="*/ 504056 h 528924"/>
                  <a:gd name="connsiteX3" fmla="*/ 182944 w 324717"/>
                  <a:gd name="connsiteY3" fmla="*/ 521862 h 528924"/>
                  <a:gd name="connsiteX4" fmla="*/ 105056 w 324717"/>
                  <a:gd name="connsiteY4" fmla="*/ 0 h 528924"/>
                  <a:gd name="connsiteX0" fmla="*/ 105056 w 324717"/>
                  <a:gd name="connsiteY0" fmla="*/ 0 h 528924"/>
                  <a:gd name="connsiteX1" fmla="*/ 321080 w 324717"/>
                  <a:gd name="connsiteY1" fmla="*/ 0 h 528924"/>
                  <a:gd name="connsiteX2" fmla="*/ 296061 w 324717"/>
                  <a:gd name="connsiteY2" fmla="*/ 504056 h 528924"/>
                  <a:gd name="connsiteX3" fmla="*/ 182944 w 324717"/>
                  <a:gd name="connsiteY3" fmla="*/ 521862 h 528924"/>
                  <a:gd name="connsiteX4" fmla="*/ 105056 w 324717"/>
                  <a:gd name="connsiteY4" fmla="*/ 0 h 528924"/>
                  <a:gd name="connsiteX0" fmla="*/ 105056 w 324717"/>
                  <a:gd name="connsiteY0" fmla="*/ 0 h 600932"/>
                  <a:gd name="connsiteX1" fmla="*/ 321080 w 324717"/>
                  <a:gd name="connsiteY1" fmla="*/ 0 h 600932"/>
                  <a:gd name="connsiteX2" fmla="*/ 321080 w 324717"/>
                  <a:gd name="connsiteY2" fmla="*/ 576064 h 600932"/>
                  <a:gd name="connsiteX3" fmla="*/ 182944 w 324717"/>
                  <a:gd name="connsiteY3" fmla="*/ 521862 h 600932"/>
                  <a:gd name="connsiteX4" fmla="*/ 105056 w 324717"/>
                  <a:gd name="connsiteY4" fmla="*/ 0 h 600932"/>
                  <a:gd name="connsiteX0" fmla="*/ 105056 w 321080"/>
                  <a:gd name="connsiteY0" fmla="*/ 0 h 648072"/>
                  <a:gd name="connsiteX1" fmla="*/ 321080 w 321080"/>
                  <a:gd name="connsiteY1" fmla="*/ 0 h 648072"/>
                  <a:gd name="connsiteX2" fmla="*/ 321080 w 321080"/>
                  <a:gd name="connsiteY2" fmla="*/ 576064 h 648072"/>
                  <a:gd name="connsiteX3" fmla="*/ 177064 w 321080"/>
                  <a:gd name="connsiteY3" fmla="*/ 648072 h 648072"/>
                  <a:gd name="connsiteX4" fmla="*/ 105056 w 321080"/>
                  <a:gd name="connsiteY4" fmla="*/ 0 h 648072"/>
                  <a:gd name="connsiteX0" fmla="*/ 149896 w 365920"/>
                  <a:gd name="connsiteY0" fmla="*/ 0 h 648072"/>
                  <a:gd name="connsiteX1" fmla="*/ 365920 w 365920"/>
                  <a:gd name="connsiteY1" fmla="*/ 0 h 648072"/>
                  <a:gd name="connsiteX2" fmla="*/ 365920 w 365920"/>
                  <a:gd name="connsiteY2" fmla="*/ 576064 h 648072"/>
                  <a:gd name="connsiteX3" fmla="*/ 149896 w 365920"/>
                  <a:gd name="connsiteY3" fmla="*/ 648072 h 648072"/>
                  <a:gd name="connsiteX4" fmla="*/ 149896 w 365920"/>
                  <a:gd name="connsiteY4" fmla="*/ 0 h 648072"/>
                  <a:gd name="connsiteX0" fmla="*/ 105056 w 321080"/>
                  <a:gd name="connsiteY0" fmla="*/ 0 h 648072"/>
                  <a:gd name="connsiteX1" fmla="*/ 321080 w 321080"/>
                  <a:gd name="connsiteY1" fmla="*/ 0 h 648072"/>
                  <a:gd name="connsiteX2" fmla="*/ 321080 w 321080"/>
                  <a:gd name="connsiteY2" fmla="*/ 576064 h 648072"/>
                  <a:gd name="connsiteX3" fmla="*/ 105056 w 321080"/>
                  <a:gd name="connsiteY3" fmla="*/ 648072 h 648072"/>
                  <a:gd name="connsiteX4" fmla="*/ 105056 w 321080"/>
                  <a:gd name="connsiteY4" fmla="*/ 0 h 648072"/>
                  <a:gd name="connsiteX0" fmla="*/ 105056 w 321080"/>
                  <a:gd name="connsiteY0" fmla="*/ 0 h 672940"/>
                  <a:gd name="connsiteX1" fmla="*/ 321080 w 321080"/>
                  <a:gd name="connsiteY1" fmla="*/ 0 h 672940"/>
                  <a:gd name="connsiteX2" fmla="*/ 321080 w 321080"/>
                  <a:gd name="connsiteY2" fmla="*/ 648072 h 672940"/>
                  <a:gd name="connsiteX3" fmla="*/ 105056 w 321080"/>
                  <a:gd name="connsiteY3" fmla="*/ 648072 h 672940"/>
                  <a:gd name="connsiteX4" fmla="*/ 105056 w 321080"/>
                  <a:gd name="connsiteY4" fmla="*/ 0 h 672940"/>
                  <a:gd name="connsiteX0" fmla="*/ 105056 w 321080"/>
                  <a:gd name="connsiteY0" fmla="*/ 0 h 672940"/>
                  <a:gd name="connsiteX1" fmla="*/ 321080 w 321080"/>
                  <a:gd name="connsiteY1" fmla="*/ 0 h 672940"/>
                  <a:gd name="connsiteX2" fmla="*/ 321080 w 321080"/>
                  <a:gd name="connsiteY2" fmla="*/ 648072 h 672940"/>
                  <a:gd name="connsiteX3" fmla="*/ 105056 w 321080"/>
                  <a:gd name="connsiteY3" fmla="*/ 576064 h 672940"/>
                  <a:gd name="connsiteX4" fmla="*/ 105056 w 321080"/>
                  <a:gd name="connsiteY4" fmla="*/ 0 h 672940"/>
                  <a:gd name="connsiteX0" fmla="*/ 105056 w 321080"/>
                  <a:gd name="connsiteY0" fmla="*/ 0 h 600932"/>
                  <a:gd name="connsiteX1" fmla="*/ 321080 w 321080"/>
                  <a:gd name="connsiteY1" fmla="*/ 0 h 600932"/>
                  <a:gd name="connsiteX2" fmla="*/ 321080 w 321080"/>
                  <a:gd name="connsiteY2" fmla="*/ 576064 h 600932"/>
                  <a:gd name="connsiteX3" fmla="*/ 105056 w 321080"/>
                  <a:gd name="connsiteY3" fmla="*/ 576064 h 600932"/>
                  <a:gd name="connsiteX4" fmla="*/ 105056 w 321080"/>
                  <a:gd name="connsiteY4" fmla="*/ 0 h 600932"/>
                  <a:gd name="connsiteX0" fmla="*/ 105056 w 321080"/>
                  <a:gd name="connsiteY0" fmla="*/ 0 h 611726"/>
                  <a:gd name="connsiteX1" fmla="*/ 321080 w 321080"/>
                  <a:gd name="connsiteY1" fmla="*/ 0 h 611726"/>
                  <a:gd name="connsiteX2" fmla="*/ 321080 w 321080"/>
                  <a:gd name="connsiteY2" fmla="*/ 576064 h 611726"/>
                  <a:gd name="connsiteX3" fmla="*/ 105056 w 321080"/>
                  <a:gd name="connsiteY3" fmla="*/ 576064 h 611726"/>
                  <a:gd name="connsiteX4" fmla="*/ 105056 w 321080"/>
                  <a:gd name="connsiteY4" fmla="*/ 0 h 611726"/>
                  <a:gd name="connsiteX0" fmla="*/ 105056 w 321080"/>
                  <a:gd name="connsiteY0" fmla="*/ 0 h 650838"/>
                  <a:gd name="connsiteX1" fmla="*/ 321080 w 321080"/>
                  <a:gd name="connsiteY1" fmla="*/ 0 h 650838"/>
                  <a:gd name="connsiteX2" fmla="*/ 321080 w 321080"/>
                  <a:gd name="connsiteY2" fmla="*/ 576064 h 650838"/>
                  <a:gd name="connsiteX3" fmla="*/ 105056 w 321080"/>
                  <a:gd name="connsiteY3" fmla="*/ 576064 h 650838"/>
                  <a:gd name="connsiteX4" fmla="*/ 105056 w 321080"/>
                  <a:gd name="connsiteY4" fmla="*/ 0 h 650838"/>
                  <a:gd name="connsiteX0" fmla="*/ 105056 w 321080"/>
                  <a:gd name="connsiteY0" fmla="*/ 0 h 650838"/>
                  <a:gd name="connsiteX1" fmla="*/ 321080 w 321080"/>
                  <a:gd name="connsiteY1" fmla="*/ 0 h 650838"/>
                  <a:gd name="connsiteX2" fmla="*/ 321080 w 321080"/>
                  <a:gd name="connsiteY2" fmla="*/ 576064 h 650838"/>
                  <a:gd name="connsiteX3" fmla="*/ 105056 w 321080"/>
                  <a:gd name="connsiteY3" fmla="*/ 576064 h 650838"/>
                  <a:gd name="connsiteX4" fmla="*/ 105056 w 321080"/>
                  <a:gd name="connsiteY4" fmla="*/ 0 h 650838"/>
                  <a:gd name="connsiteX0" fmla="*/ 105056 w 321080"/>
                  <a:gd name="connsiteY0" fmla="*/ 0 h 611726"/>
                  <a:gd name="connsiteX1" fmla="*/ 321080 w 321080"/>
                  <a:gd name="connsiteY1" fmla="*/ 0 h 611726"/>
                  <a:gd name="connsiteX2" fmla="*/ 321080 w 321080"/>
                  <a:gd name="connsiteY2" fmla="*/ 576064 h 611726"/>
                  <a:gd name="connsiteX3" fmla="*/ 105056 w 321080"/>
                  <a:gd name="connsiteY3" fmla="*/ 576064 h 611726"/>
                  <a:gd name="connsiteX4" fmla="*/ 105056 w 321080"/>
                  <a:gd name="connsiteY4" fmla="*/ 0 h 611726"/>
                  <a:gd name="connsiteX0" fmla="*/ 105056 w 321080"/>
                  <a:gd name="connsiteY0" fmla="*/ 0 h 611726"/>
                  <a:gd name="connsiteX1" fmla="*/ 321080 w 321080"/>
                  <a:gd name="connsiteY1" fmla="*/ 0 h 611726"/>
                  <a:gd name="connsiteX2" fmla="*/ 321080 w 321080"/>
                  <a:gd name="connsiteY2" fmla="*/ 576064 h 611726"/>
                  <a:gd name="connsiteX3" fmla="*/ 105056 w 321080"/>
                  <a:gd name="connsiteY3" fmla="*/ 576064 h 611726"/>
                  <a:gd name="connsiteX4" fmla="*/ 105056 w 321080"/>
                  <a:gd name="connsiteY4" fmla="*/ 0 h 611726"/>
                  <a:gd name="connsiteX0" fmla="*/ 105056 w 321080"/>
                  <a:gd name="connsiteY0" fmla="*/ 0 h 617769"/>
                  <a:gd name="connsiteX1" fmla="*/ 321080 w 321080"/>
                  <a:gd name="connsiteY1" fmla="*/ 0 h 617769"/>
                  <a:gd name="connsiteX2" fmla="*/ 321080 w 321080"/>
                  <a:gd name="connsiteY2" fmla="*/ 576064 h 617769"/>
                  <a:gd name="connsiteX3" fmla="*/ 105056 w 321080"/>
                  <a:gd name="connsiteY3" fmla="*/ 576064 h 617769"/>
                  <a:gd name="connsiteX4" fmla="*/ 105056 w 321080"/>
                  <a:gd name="connsiteY4" fmla="*/ 0 h 617769"/>
                  <a:gd name="connsiteX0" fmla="*/ 105056 w 321080"/>
                  <a:gd name="connsiteY0" fmla="*/ 0 h 617769"/>
                  <a:gd name="connsiteX1" fmla="*/ 321080 w 321080"/>
                  <a:gd name="connsiteY1" fmla="*/ 0 h 617769"/>
                  <a:gd name="connsiteX2" fmla="*/ 321080 w 321080"/>
                  <a:gd name="connsiteY2" fmla="*/ 576064 h 617769"/>
                  <a:gd name="connsiteX3" fmla="*/ 105056 w 321080"/>
                  <a:gd name="connsiteY3" fmla="*/ 576064 h 617769"/>
                  <a:gd name="connsiteX4" fmla="*/ 105056 w 321080"/>
                  <a:gd name="connsiteY4" fmla="*/ 0 h 617769"/>
                  <a:gd name="connsiteX0" fmla="*/ 105056 w 321080"/>
                  <a:gd name="connsiteY0" fmla="*/ 0 h 661632"/>
                  <a:gd name="connsiteX1" fmla="*/ 321080 w 321080"/>
                  <a:gd name="connsiteY1" fmla="*/ 0 h 661632"/>
                  <a:gd name="connsiteX2" fmla="*/ 321080 w 321080"/>
                  <a:gd name="connsiteY2" fmla="*/ 576064 h 661632"/>
                  <a:gd name="connsiteX3" fmla="*/ 105056 w 321080"/>
                  <a:gd name="connsiteY3" fmla="*/ 648072 h 661632"/>
                  <a:gd name="connsiteX4" fmla="*/ 105056 w 321080"/>
                  <a:gd name="connsiteY4" fmla="*/ 0 h 661632"/>
                  <a:gd name="connsiteX0" fmla="*/ 105056 w 321080"/>
                  <a:gd name="connsiteY0" fmla="*/ 0 h 617769"/>
                  <a:gd name="connsiteX1" fmla="*/ 321080 w 321080"/>
                  <a:gd name="connsiteY1" fmla="*/ 0 h 617769"/>
                  <a:gd name="connsiteX2" fmla="*/ 321080 w 321080"/>
                  <a:gd name="connsiteY2" fmla="*/ 576064 h 617769"/>
                  <a:gd name="connsiteX3" fmla="*/ 105056 w 321080"/>
                  <a:gd name="connsiteY3" fmla="*/ 576063 h 617769"/>
                  <a:gd name="connsiteX4" fmla="*/ 105056 w 321080"/>
                  <a:gd name="connsiteY4" fmla="*/ 0 h 617769"/>
                  <a:gd name="connsiteX0" fmla="*/ 105056 w 321080"/>
                  <a:gd name="connsiteY0" fmla="*/ 0 h 634574"/>
                  <a:gd name="connsiteX1" fmla="*/ 321080 w 321080"/>
                  <a:gd name="connsiteY1" fmla="*/ 0 h 634574"/>
                  <a:gd name="connsiteX2" fmla="*/ 321080 w 321080"/>
                  <a:gd name="connsiteY2" fmla="*/ 576064 h 634574"/>
                  <a:gd name="connsiteX3" fmla="*/ 105056 w 321080"/>
                  <a:gd name="connsiteY3" fmla="*/ 576063 h 634574"/>
                  <a:gd name="connsiteX4" fmla="*/ 105056 w 321080"/>
                  <a:gd name="connsiteY4" fmla="*/ 0 h 634574"/>
                  <a:gd name="connsiteX0" fmla="*/ 105056 w 321080"/>
                  <a:gd name="connsiteY0" fmla="*/ 12038 h 646612"/>
                  <a:gd name="connsiteX1" fmla="*/ 321080 w 321080"/>
                  <a:gd name="connsiteY1" fmla="*/ 12038 h 646612"/>
                  <a:gd name="connsiteX2" fmla="*/ 321080 w 321080"/>
                  <a:gd name="connsiteY2" fmla="*/ 588102 h 646612"/>
                  <a:gd name="connsiteX3" fmla="*/ 105056 w 321080"/>
                  <a:gd name="connsiteY3" fmla="*/ 588101 h 646612"/>
                  <a:gd name="connsiteX4" fmla="*/ 105056 w 321080"/>
                  <a:gd name="connsiteY4" fmla="*/ 12038 h 646612"/>
                  <a:gd name="connsiteX0" fmla="*/ 105056 w 321080"/>
                  <a:gd name="connsiteY0" fmla="*/ 12038 h 646612"/>
                  <a:gd name="connsiteX1" fmla="*/ 321080 w 321080"/>
                  <a:gd name="connsiteY1" fmla="*/ 12037 h 646612"/>
                  <a:gd name="connsiteX2" fmla="*/ 321080 w 321080"/>
                  <a:gd name="connsiteY2" fmla="*/ 588102 h 646612"/>
                  <a:gd name="connsiteX3" fmla="*/ 105056 w 321080"/>
                  <a:gd name="connsiteY3" fmla="*/ 588101 h 646612"/>
                  <a:gd name="connsiteX4" fmla="*/ 105056 w 321080"/>
                  <a:gd name="connsiteY4" fmla="*/ 12038 h 646612"/>
                  <a:gd name="connsiteX0" fmla="*/ 105056 w 321080"/>
                  <a:gd name="connsiteY0" fmla="*/ 12038 h 646612"/>
                  <a:gd name="connsiteX1" fmla="*/ 321080 w 321080"/>
                  <a:gd name="connsiteY1" fmla="*/ 12037 h 646612"/>
                  <a:gd name="connsiteX2" fmla="*/ 321080 w 321080"/>
                  <a:gd name="connsiteY2" fmla="*/ 588102 h 646612"/>
                  <a:gd name="connsiteX3" fmla="*/ 105056 w 321080"/>
                  <a:gd name="connsiteY3" fmla="*/ 588101 h 646612"/>
                  <a:gd name="connsiteX4" fmla="*/ 105056 w 321080"/>
                  <a:gd name="connsiteY4" fmla="*/ 12038 h 646612"/>
                  <a:gd name="connsiteX0" fmla="*/ 105056 w 321080"/>
                  <a:gd name="connsiteY0" fmla="*/ 14035 h 648609"/>
                  <a:gd name="connsiteX1" fmla="*/ 321080 w 321080"/>
                  <a:gd name="connsiteY1" fmla="*/ 14034 h 648609"/>
                  <a:gd name="connsiteX2" fmla="*/ 321080 w 321080"/>
                  <a:gd name="connsiteY2" fmla="*/ 590099 h 648609"/>
                  <a:gd name="connsiteX3" fmla="*/ 105056 w 321080"/>
                  <a:gd name="connsiteY3" fmla="*/ 590098 h 648609"/>
                  <a:gd name="connsiteX4" fmla="*/ 105056 w 321080"/>
                  <a:gd name="connsiteY4" fmla="*/ 14035 h 648609"/>
                  <a:gd name="connsiteX0" fmla="*/ 105056 w 321080"/>
                  <a:gd name="connsiteY0" fmla="*/ 14035 h 648609"/>
                  <a:gd name="connsiteX1" fmla="*/ 321080 w 321080"/>
                  <a:gd name="connsiteY1" fmla="*/ 14034 h 648609"/>
                  <a:gd name="connsiteX2" fmla="*/ 321080 w 321080"/>
                  <a:gd name="connsiteY2" fmla="*/ 590099 h 648609"/>
                  <a:gd name="connsiteX3" fmla="*/ 105056 w 321080"/>
                  <a:gd name="connsiteY3" fmla="*/ 590098 h 648609"/>
                  <a:gd name="connsiteX4" fmla="*/ 105056 w 321080"/>
                  <a:gd name="connsiteY4" fmla="*/ 14035 h 648609"/>
                  <a:gd name="connsiteX0" fmla="*/ 105056 w 321080"/>
                  <a:gd name="connsiteY0" fmla="*/ 14035 h 648609"/>
                  <a:gd name="connsiteX1" fmla="*/ 321080 w 321080"/>
                  <a:gd name="connsiteY1" fmla="*/ 14034 h 648609"/>
                  <a:gd name="connsiteX2" fmla="*/ 321080 w 321080"/>
                  <a:gd name="connsiteY2" fmla="*/ 590099 h 648609"/>
                  <a:gd name="connsiteX3" fmla="*/ 105056 w 321080"/>
                  <a:gd name="connsiteY3" fmla="*/ 590098 h 648609"/>
                  <a:gd name="connsiteX4" fmla="*/ 105056 w 321080"/>
                  <a:gd name="connsiteY4" fmla="*/ 14035 h 648609"/>
                  <a:gd name="connsiteX0" fmla="*/ 105056 w 321080"/>
                  <a:gd name="connsiteY0" fmla="*/ 14035 h 648609"/>
                  <a:gd name="connsiteX1" fmla="*/ 321080 w 321080"/>
                  <a:gd name="connsiteY1" fmla="*/ 14034 h 648609"/>
                  <a:gd name="connsiteX2" fmla="*/ 321080 w 321080"/>
                  <a:gd name="connsiteY2" fmla="*/ 590099 h 648609"/>
                  <a:gd name="connsiteX3" fmla="*/ 105056 w 321080"/>
                  <a:gd name="connsiteY3" fmla="*/ 590098 h 648609"/>
                  <a:gd name="connsiteX4" fmla="*/ 105056 w 321080"/>
                  <a:gd name="connsiteY4" fmla="*/ 14035 h 648609"/>
                  <a:gd name="connsiteX0" fmla="*/ 138908 w 282924"/>
                  <a:gd name="connsiteY0" fmla="*/ 14035 h 648609"/>
                  <a:gd name="connsiteX1" fmla="*/ 282924 w 282924"/>
                  <a:gd name="connsiteY1" fmla="*/ 14034 h 648609"/>
                  <a:gd name="connsiteX2" fmla="*/ 282924 w 282924"/>
                  <a:gd name="connsiteY2" fmla="*/ 590099 h 648609"/>
                  <a:gd name="connsiteX3" fmla="*/ 66900 w 282924"/>
                  <a:gd name="connsiteY3" fmla="*/ 590098 h 648609"/>
                  <a:gd name="connsiteX4" fmla="*/ 138908 w 282924"/>
                  <a:gd name="connsiteY4" fmla="*/ 14035 h 648609"/>
                  <a:gd name="connsiteX0" fmla="*/ 138908 w 282924"/>
                  <a:gd name="connsiteY0" fmla="*/ 14035 h 648610"/>
                  <a:gd name="connsiteX1" fmla="*/ 282924 w 282924"/>
                  <a:gd name="connsiteY1" fmla="*/ 14034 h 648610"/>
                  <a:gd name="connsiteX2" fmla="*/ 282924 w 282924"/>
                  <a:gd name="connsiteY2" fmla="*/ 590099 h 648610"/>
                  <a:gd name="connsiteX3" fmla="*/ 66900 w 282924"/>
                  <a:gd name="connsiteY3" fmla="*/ 590099 h 648610"/>
                  <a:gd name="connsiteX4" fmla="*/ 138908 w 282924"/>
                  <a:gd name="connsiteY4" fmla="*/ 14035 h 648610"/>
                  <a:gd name="connsiteX0" fmla="*/ 105056 w 249072"/>
                  <a:gd name="connsiteY0" fmla="*/ 14035 h 648609"/>
                  <a:gd name="connsiteX1" fmla="*/ 249072 w 249072"/>
                  <a:gd name="connsiteY1" fmla="*/ 14034 h 648609"/>
                  <a:gd name="connsiteX2" fmla="*/ 249072 w 249072"/>
                  <a:gd name="connsiteY2" fmla="*/ 590099 h 648609"/>
                  <a:gd name="connsiteX3" fmla="*/ 105056 w 249072"/>
                  <a:gd name="connsiteY3" fmla="*/ 590098 h 648609"/>
                  <a:gd name="connsiteX4" fmla="*/ 105056 w 249072"/>
                  <a:gd name="connsiteY4" fmla="*/ 14035 h 648609"/>
                  <a:gd name="connsiteX0" fmla="*/ 199374 w 343390"/>
                  <a:gd name="connsiteY0" fmla="*/ 14035 h 648609"/>
                  <a:gd name="connsiteX1" fmla="*/ 343390 w 343390"/>
                  <a:gd name="connsiteY1" fmla="*/ 14034 h 648609"/>
                  <a:gd name="connsiteX2" fmla="*/ 343390 w 343390"/>
                  <a:gd name="connsiteY2" fmla="*/ 590099 h 648609"/>
                  <a:gd name="connsiteX3" fmla="*/ 199374 w 343390"/>
                  <a:gd name="connsiteY3" fmla="*/ 590098 h 648609"/>
                  <a:gd name="connsiteX4" fmla="*/ 199374 w 343390"/>
                  <a:gd name="connsiteY4" fmla="*/ 14035 h 648609"/>
                  <a:gd name="connsiteX0" fmla="*/ 199374 w 343390"/>
                  <a:gd name="connsiteY0" fmla="*/ 14035 h 648609"/>
                  <a:gd name="connsiteX1" fmla="*/ 343390 w 343390"/>
                  <a:gd name="connsiteY1" fmla="*/ 14034 h 648609"/>
                  <a:gd name="connsiteX2" fmla="*/ 343390 w 343390"/>
                  <a:gd name="connsiteY2" fmla="*/ 590099 h 648609"/>
                  <a:gd name="connsiteX3" fmla="*/ 199374 w 343390"/>
                  <a:gd name="connsiteY3" fmla="*/ 590098 h 648609"/>
                  <a:gd name="connsiteX4" fmla="*/ 199374 w 343390"/>
                  <a:gd name="connsiteY4" fmla="*/ 14035 h 648609"/>
                  <a:gd name="connsiteX0" fmla="*/ 199374 w 343390"/>
                  <a:gd name="connsiteY0" fmla="*/ 14035 h 648609"/>
                  <a:gd name="connsiteX1" fmla="*/ 343390 w 343390"/>
                  <a:gd name="connsiteY1" fmla="*/ 14034 h 648609"/>
                  <a:gd name="connsiteX2" fmla="*/ 343390 w 343390"/>
                  <a:gd name="connsiteY2" fmla="*/ 590099 h 648609"/>
                  <a:gd name="connsiteX3" fmla="*/ 199374 w 343390"/>
                  <a:gd name="connsiteY3" fmla="*/ 590098 h 648609"/>
                  <a:gd name="connsiteX4" fmla="*/ 199374 w 343390"/>
                  <a:gd name="connsiteY4" fmla="*/ 14035 h 648609"/>
                  <a:gd name="connsiteX0" fmla="*/ 199374 w 343390"/>
                  <a:gd name="connsiteY0" fmla="*/ 14035 h 648609"/>
                  <a:gd name="connsiteX1" fmla="*/ 343390 w 343390"/>
                  <a:gd name="connsiteY1" fmla="*/ 14034 h 648609"/>
                  <a:gd name="connsiteX2" fmla="*/ 343390 w 343390"/>
                  <a:gd name="connsiteY2" fmla="*/ 590099 h 648609"/>
                  <a:gd name="connsiteX3" fmla="*/ 199374 w 343390"/>
                  <a:gd name="connsiteY3" fmla="*/ 590098 h 648609"/>
                  <a:gd name="connsiteX4" fmla="*/ 199374 w 343390"/>
                  <a:gd name="connsiteY4" fmla="*/ 14035 h 648609"/>
                  <a:gd name="connsiteX0" fmla="*/ 199374 w 343390"/>
                  <a:gd name="connsiteY0" fmla="*/ 14035 h 646377"/>
                  <a:gd name="connsiteX1" fmla="*/ 343390 w 343390"/>
                  <a:gd name="connsiteY1" fmla="*/ 14034 h 646377"/>
                  <a:gd name="connsiteX2" fmla="*/ 343390 w 343390"/>
                  <a:gd name="connsiteY2" fmla="*/ 590099 h 646377"/>
                  <a:gd name="connsiteX3" fmla="*/ 199374 w 343390"/>
                  <a:gd name="connsiteY3" fmla="*/ 590098 h 646377"/>
                  <a:gd name="connsiteX4" fmla="*/ 199374 w 343390"/>
                  <a:gd name="connsiteY4" fmla="*/ 14035 h 6463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390" h="646377">
                    <a:moveTo>
                      <a:pt x="199374" y="14035"/>
                    </a:moveTo>
                    <a:cubicBezTo>
                      <a:pt x="315379" y="1997"/>
                      <a:pt x="226427" y="0"/>
                      <a:pt x="343390" y="14034"/>
                    </a:cubicBezTo>
                    <a:cubicBezTo>
                      <a:pt x="217654" y="198980"/>
                      <a:pt x="175365" y="298564"/>
                      <a:pt x="343390" y="590099"/>
                    </a:cubicBezTo>
                    <a:cubicBezTo>
                      <a:pt x="304070" y="620734"/>
                      <a:pt x="256373" y="646377"/>
                      <a:pt x="199374" y="590098"/>
                    </a:cubicBezTo>
                    <a:cubicBezTo>
                      <a:pt x="0" y="458168"/>
                      <a:pt x="25576" y="117698"/>
                      <a:pt x="199374" y="14035"/>
                    </a:cubicBez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1" name="Полилиния 80"/>
              <p:cNvSpPr/>
              <p:nvPr/>
            </p:nvSpPr>
            <p:spPr>
              <a:xfrm>
                <a:off x="5115016" y="2564904"/>
                <a:ext cx="3009041" cy="592472"/>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105056 w 640012"/>
                  <a:gd name="connsiteY0" fmla="*/ 17806 h 564535"/>
                  <a:gd name="connsiteX1" fmla="*/ 640011 w 640012"/>
                  <a:gd name="connsiteY1" fmla="*/ 35612 h 564535"/>
                  <a:gd name="connsiteX2" fmla="*/ 640012 w 640012"/>
                  <a:gd name="connsiteY2" fmla="*/ 539667 h 564535"/>
                  <a:gd name="connsiteX3" fmla="*/ 495995 w 640012"/>
                  <a:gd name="connsiteY3" fmla="*/ 539668 h 564535"/>
                  <a:gd name="connsiteX4" fmla="*/ 105056 w 640012"/>
                  <a:gd name="connsiteY4" fmla="*/ 17806 h 564535"/>
                  <a:gd name="connsiteX0" fmla="*/ 135171 w 670127"/>
                  <a:gd name="connsiteY0" fmla="*/ 17806 h 564535"/>
                  <a:gd name="connsiteX1" fmla="*/ 670126 w 670127"/>
                  <a:gd name="connsiteY1" fmla="*/ 35612 h 564535"/>
                  <a:gd name="connsiteX2" fmla="*/ 670127 w 670127"/>
                  <a:gd name="connsiteY2" fmla="*/ 539667 h 564535"/>
                  <a:gd name="connsiteX3" fmla="*/ 63163 w 670127"/>
                  <a:gd name="connsiteY3" fmla="*/ 521862 h 564535"/>
                  <a:gd name="connsiteX4" fmla="*/ 135171 w 670127"/>
                  <a:gd name="connsiteY4" fmla="*/ 17806 h 564535"/>
                  <a:gd name="connsiteX0" fmla="*/ 105056 w 712019"/>
                  <a:gd name="connsiteY0" fmla="*/ 17806 h 564535"/>
                  <a:gd name="connsiteX1" fmla="*/ 712018 w 712019"/>
                  <a:gd name="connsiteY1" fmla="*/ 35612 h 564535"/>
                  <a:gd name="connsiteX2" fmla="*/ 712019 w 712019"/>
                  <a:gd name="connsiteY2" fmla="*/ 539667 h 564535"/>
                  <a:gd name="connsiteX3" fmla="*/ 105055 w 712019"/>
                  <a:gd name="connsiteY3" fmla="*/ 521862 h 564535"/>
                  <a:gd name="connsiteX4" fmla="*/ 105056 w 712019"/>
                  <a:gd name="connsiteY4" fmla="*/ 17806 h 564535"/>
                  <a:gd name="connsiteX0" fmla="*/ 105056 w 2625336"/>
                  <a:gd name="connsiteY0" fmla="*/ 17806 h 564535"/>
                  <a:gd name="connsiteX1" fmla="*/ 2625336 w 2625336"/>
                  <a:gd name="connsiteY1" fmla="*/ 17806 h 564535"/>
                  <a:gd name="connsiteX2" fmla="*/ 712019 w 2625336"/>
                  <a:gd name="connsiteY2" fmla="*/ 539667 h 564535"/>
                  <a:gd name="connsiteX3" fmla="*/ 105055 w 2625336"/>
                  <a:gd name="connsiteY3" fmla="*/ 521862 h 564535"/>
                  <a:gd name="connsiteX4" fmla="*/ 105056 w 2625336"/>
                  <a:gd name="connsiteY4" fmla="*/ 17806 h 564535"/>
                  <a:gd name="connsiteX0" fmla="*/ 105056 w 2697343"/>
                  <a:gd name="connsiteY0" fmla="*/ 17806 h 546730"/>
                  <a:gd name="connsiteX1" fmla="*/ 2625336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25336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97343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34530 h 563454"/>
                  <a:gd name="connsiteX1" fmla="*/ 2697343 w 2697343"/>
                  <a:gd name="connsiteY1" fmla="*/ 34530 h 563454"/>
                  <a:gd name="connsiteX2" fmla="*/ 2697343 w 2697343"/>
                  <a:gd name="connsiteY2" fmla="*/ 538586 h 563454"/>
                  <a:gd name="connsiteX3" fmla="*/ 105055 w 2697343"/>
                  <a:gd name="connsiteY3" fmla="*/ 538586 h 563454"/>
                  <a:gd name="connsiteX4" fmla="*/ 105056 w 2697343"/>
                  <a:gd name="connsiteY4" fmla="*/ 34530 h 563454"/>
                  <a:gd name="connsiteX0" fmla="*/ 105056 w 2730391"/>
                  <a:gd name="connsiteY0" fmla="*/ 17806 h 581260"/>
                  <a:gd name="connsiteX1" fmla="*/ 2730391 w 2730391"/>
                  <a:gd name="connsiteY1" fmla="*/ 52336 h 581260"/>
                  <a:gd name="connsiteX2" fmla="*/ 2730391 w 2730391"/>
                  <a:gd name="connsiteY2" fmla="*/ 556392 h 581260"/>
                  <a:gd name="connsiteX3" fmla="*/ 138103 w 2730391"/>
                  <a:gd name="connsiteY3" fmla="*/ 556392 h 581260"/>
                  <a:gd name="connsiteX4" fmla="*/ 105056 w 2730391"/>
                  <a:gd name="connsiteY4" fmla="*/ 17806 h 581260"/>
                  <a:gd name="connsiteX0" fmla="*/ 105056 w 2841360"/>
                  <a:gd name="connsiteY0" fmla="*/ 34530 h 597984"/>
                  <a:gd name="connsiteX1" fmla="*/ 2841360 w 2841360"/>
                  <a:gd name="connsiteY1" fmla="*/ 34530 h 597984"/>
                  <a:gd name="connsiteX2" fmla="*/ 2730391 w 2841360"/>
                  <a:gd name="connsiteY2" fmla="*/ 573116 h 597984"/>
                  <a:gd name="connsiteX3" fmla="*/ 138103 w 2841360"/>
                  <a:gd name="connsiteY3" fmla="*/ 573116 h 597984"/>
                  <a:gd name="connsiteX4" fmla="*/ 105056 w 2841360"/>
                  <a:gd name="connsiteY4" fmla="*/ 34530 h 597984"/>
                  <a:gd name="connsiteX0" fmla="*/ 105056 w 2841360"/>
                  <a:gd name="connsiteY0" fmla="*/ 34530 h 573116"/>
                  <a:gd name="connsiteX1" fmla="*/ 2841360 w 2841360"/>
                  <a:gd name="connsiteY1" fmla="*/ 34530 h 573116"/>
                  <a:gd name="connsiteX2" fmla="*/ 2841359 w 2841360"/>
                  <a:gd name="connsiteY2" fmla="*/ 538586 h 573116"/>
                  <a:gd name="connsiteX3" fmla="*/ 138103 w 2841360"/>
                  <a:gd name="connsiteY3" fmla="*/ 573116 h 573116"/>
                  <a:gd name="connsiteX4" fmla="*/ 105056 w 2841360"/>
                  <a:gd name="connsiteY4" fmla="*/ 34530 h 573116"/>
                  <a:gd name="connsiteX0" fmla="*/ 105056 w 2841360"/>
                  <a:gd name="connsiteY0" fmla="*/ 34530 h 563454"/>
                  <a:gd name="connsiteX1" fmla="*/ 2841360 w 2841360"/>
                  <a:gd name="connsiteY1" fmla="*/ 34530 h 563454"/>
                  <a:gd name="connsiteX2" fmla="*/ 2841359 w 2841360"/>
                  <a:gd name="connsiteY2" fmla="*/ 538586 h 563454"/>
                  <a:gd name="connsiteX3" fmla="*/ 105055 w 2841360"/>
                  <a:gd name="connsiteY3" fmla="*/ 538586 h 563454"/>
                  <a:gd name="connsiteX4" fmla="*/ 105056 w 2841360"/>
                  <a:gd name="connsiteY4" fmla="*/ 34530 h 563454"/>
                  <a:gd name="connsiteX0" fmla="*/ 105056 w 2841360"/>
                  <a:gd name="connsiteY0" fmla="*/ 34530 h 563454"/>
                  <a:gd name="connsiteX1" fmla="*/ 2841360 w 2841360"/>
                  <a:gd name="connsiteY1" fmla="*/ 34530 h 563454"/>
                  <a:gd name="connsiteX2" fmla="*/ 2841359 w 2841360"/>
                  <a:gd name="connsiteY2" fmla="*/ 538586 h 563454"/>
                  <a:gd name="connsiteX3" fmla="*/ 105055 w 2841360"/>
                  <a:gd name="connsiteY3" fmla="*/ 538586 h 563454"/>
                  <a:gd name="connsiteX4" fmla="*/ 105056 w 2841360"/>
                  <a:gd name="connsiteY4" fmla="*/ 34530 h 563454"/>
                  <a:gd name="connsiteX0" fmla="*/ 105056 w 2874408"/>
                  <a:gd name="connsiteY0" fmla="*/ 0 h 635462"/>
                  <a:gd name="connsiteX1" fmla="*/ 2874408 w 2874408"/>
                  <a:gd name="connsiteY1" fmla="*/ 106538 h 635462"/>
                  <a:gd name="connsiteX2" fmla="*/ 2874407 w 2874408"/>
                  <a:gd name="connsiteY2" fmla="*/ 610594 h 635462"/>
                  <a:gd name="connsiteX3" fmla="*/ 138103 w 2874408"/>
                  <a:gd name="connsiteY3" fmla="*/ 610594 h 635462"/>
                  <a:gd name="connsiteX4" fmla="*/ 105056 w 2874408"/>
                  <a:gd name="connsiteY4" fmla="*/ 0 h 635462"/>
                  <a:gd name="connsiteX0" fmla="*/ 105056 w 2874408"/>
                  <a:gd name="connsiteY0" fmla="*/ 0 h 635462"/>
                  <a:gd name="connsiteX1" fmla="*/ 2874408 w 2874408"/>
                  <a:gd name="connsiteY1" fmla="*/ 106538 h 635462"/>
                  <a:gd name="connsiteX2" fmla="*/ 2874407 w 2874408"/>
                  <a:gd name="connsiteY2" fmla="*/ 610594 h 635462"/>
                  <a:gd name="connsiteX3" fmla="*/ 105056 w 2874408"/>
                  <a:gd name="connsiteY3" fmla="*/ 576064 h 635462"/>
                  <a:gd name="connsiteX4" fmla="*/ 105056 w 2874408"/>
                  <a:gd name="connsiteY4" fmla="*/ 0 h 635462"/>
                  <a:gd name="connsiteX0" fmla="*/ 105056 w 2874408"/>
                  <a:gd name="connsiteY0" fmla="*/ 0 h 600932"/>
                  <a:gd name="connsiteX1" fmla="*/ 2874408 w 2874408"/>
                  <a:gd name="connsiteY1" fmla="*/ 106538 h 600932"/>
                  <a:gd name="connsiteX2" fmla="*/ 2769352 w 2874408"/>
                  <a:gd name="connsiteY2" fmla="*/ 576064 h 600932"/>
                  <a:gd name="connsiteX3" fmla="*/ 105056 w 2874408"/>
                  <a:gd name="connsiteY3" fmla="*/ 576064 h 600932"/>
                  <a:gd name="connsiteX4" fmla="*/ 105056 w 2874408"/>
                  <a:gd name="connsiteY4" fmla="*/ 0 h 600932"/>
                  <a:gd name="connsiteX0" fmla="*/ 105056 w 3068128"/>
                  <a:gd name="connsiteY0" fmla="*/ 0 h 600932"/>
                  <a:gd name="connsiteX1" fmla="*/ 2874408 w 3068128"/>
                  <a:gd name="connsiteY1" fmla="*/ 106538 h 600932"/>
                  <a:gd name="connsiteX2" fmla="*/ 2769352 w 3068128"/>
                  <a:gd name="connsiteY2" fmla="*/ 576064 h 600932"/>
                  <a:gd name="connsiteX3" fmla="*/ 105056 w 3068128"/>
                  <a:gd name="connsiteY3" fmla="*/ 576064 h 600932"/>
                  <a:gd name="connsiteX4" fmla="*/ 105056 w 3068128"/>
                  <a:gd name="connsiteY4" fmla="*/ 0 h 600932"/>
                  <a:gd name="connsiteX0" fmla="*/ 105056 w 3068128"/>
                  <a:gd name="connsiteY0" fmla="*/ 0 h 600932"/>
                  <a:gd name="connsiteX1" fmla="*/ 2625336 w 3068128"/>
                  <a:gd name="connsiteY1" fmla="*/ 72008 h 600932"/>
                  <a:gd name="connsiteX2" fmla="*/ 2769352 w 3068128"/>
                  <a:gd name="connsiteY2" fmla="*/ 576064 h 600932"/>
                  <a:gd name="connsiteX3" fmla="*/ 105056 w 3068128"/>
                  <a:gd name="connsiteY3" fmla="*/ 576064 h 600932"/>
                  <a:gd name="connsiteX4" fmla="*/ 105056 w 3068128"/>
                  <a:gd name="connsiteY4" fmla="*/ 0 h 600932"/>
                  <a:gd name="connsiteX0" fmla="*/ 105056 w 2924112"/>
                  <a:gd name="connsiteY0" fmla="*/ 0 h 600932"/>
                  <a:gd name="connsiteX1" fmla="*/ 2625336 w 2924112"/>
                  <a:gd name="connsiteY1" fmla="*/ 72008 h 600932"/>
                  <a:gd name="connsiteX2" fmla="*/ 2625336 w 2924112"/>
                  <a:gd name="connsiteY2" fmla="*/ 576064 h 600932"/>
                  <a:gd name="connsiteX3" fmla="*/ 105056 w 2924112"/>
                  <a:gd name="connsiteY3" fmla="*/ 576064 h 600932"/>
                  <a:gd name="connsiteX4" fmla="*/ 105056 w 2924112"/>
                  <a:gd name="connsiteY4" fmla="*/ 0 h 600932"/>
                  <a:gd name="connsiteX0" fmla="*/ 105056 w 3062792"/>
                  <a:gd name="connsiteY0" fmla="*/ 0 h 600932"/>
                  <a:gd name="connsiteX1" fmla="*/ 2625336 w 3062792"/>
                  <a:gd name="connsiteY1" fmla="*/ 72008 h 600932"/>
                  <a:gd name="connsiteX2" fmla="*/ 2729791 w 3062792"/>
                  <a:gd name="connsiteY2" fmla="*/ 352073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102171"/>
                  <a:gd name="connsiteY0" fmla="*/ 0 h 600932"/>
                  <a:gd name="connsiteX1" fmla="*/ 2625336 w 3102171"/>
                  <a:gd name="connsiteY1" fmla="*/ 72008 h 600932"/>
                  <a:gd name="connsiteX2" fmla="*/ 2985376 w 3102171"/>
                  <a:gd name="connsiteY2" fmla="*/ 288032 h 600932"/>
                  <a:gd name="connsiteX3" fmla="*/ 2625336 w 3102171"/>
                  <a:gd name="connsiteY3" fmla="*/ 576064 h 600932"/>
                  <a:gd name="connsiteX4" fmla="*/ 105056 w 3102171"/>
                  <a:gd name="connsiteY4" fmla="*/ 576064 h 600932"/>
                  <a:gd name="connsiteX5" fmla="*/ 105056 w 3102171"/>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13368"/>
                  <a:gd name="connsiteY0" fmla="*/ 0 h 600932"/>
                  <a:gd name="connsiteX1" fmla="*/ 2625336 w 2913368"/>
                  <a:gd name="connsiteY1" fmla="*/ 72008 h 600932"/>
                  <a:gd name="connsiteX2" fmla="*/ 2913368 w 2913368"/>
                  <a:gd name="connsiteY2" fmla="*/ 288032 h 600932"/>
                  <a:gd name="connsiteX3" fmla="*/ 2625336 w 2913368"/>
                  <a:gd name="connsiteY3" fmla="*/ 576064 h 600932"/>
                  <a:gd name="connsiteX4" fmla="*/ 105056 w 2913368"/>
                  <a:gd name="connsiteY4" fmla="*/ 576064 h 600932"/>
                  <a:gd name="connsiteX5" fmla="*/ 105056 w 2913368"/>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592472"/>
                  <a:gd name="connsiteX1" fmla="*/ 2625336 w 2985376"/>
                  <a:gd name="connsiteY1" fmla="*/ 72008 h 592472"/>
                  <a:gd name="connsiteX2" fmla="*/ 2985376 w 2985376"/>
                  <a:gd name="connsiteY2" fmla="*/ 288032 h 592472"/>
                  <a:gd name="connsiteX3" fmla="*/ 2625336 w 2985376"/>
                  <a:gd name="connsiteY3" fmla="*/ 504056 h 592472"/>
                  <a:gd name="connsiteX4" fmla="*/ 105056 w 2985376"/>
                  <a:gd name="connsiteY4" fmla="*/ 576064 h 592472"/>
                  <a:gd name="connsiteX5" fmla="*/ 105056 w 2985376"/>
                  <a:gd name="connsiteY5" fmla="*/ 0 h 592472"/>
                  <a:gd name="connsiteX0" fmla="*/ 105056 w 2985376"/>
                  <a:gd name="connsiteY0" fmla="*/ 0 h 600369"/>
                  <a:gd name="connsiteX1" fmla="*/ 2625336 w 2985376"/>
                  <a:gd name="connsiteY1" fmla="*/ 72008 h 600369"/>
                  <a:gd name="connsiteX2" fmla="*/ 2985376 w 2985376"/>
                  <a:gd name="connsiteY2" fmla="*/ 288032 h 600369"/>
                  <a:gd name="connsiteX3" fmla="*/ 2625336 w 2985376"/>
                  <a:gd name="connsiteY3" fmla="*/ 504056 h 600369"/>
                  <a:gd name="connsiteX4" fmla="*/ 105056 w 2985376"/>
                  <a:gd name="connsiteY4" fmla="*/ 576064 h 600369"/>
                  <a:gd name="connsiteX5" fmla="*/ 105056 w 2985376"/>
                  <a:gd name="connsiteY5" fmla="*/ 0 h 600369"/>
                  <a:gd name="connsiteX0" fmla="*/ 105056 w 2985376"/>
                  <a:gd name="connsiteY0" fmla="*/ 0 h 672377"/>
                  <a:gd name="connsiteX1" fmla="*/ 2625336 w 2985376"/>
                  <a:gd name="connsiteY1" fmla="*/ 72008 h 672377"/>
                  <a:gd name="connsiteX2" fmla="*/ 2985376 w 2985376"/>
                  <a:gd name="connsiteY2" fmla="*/ 288032 h 672377"/>
                  <a:gd name="connsiteX3" fmla="*/ 2625336 w 2985376"/>
                  <a:gd name="connsiteY3" fmla="*/ 576064 h 672377"/>
                  <a:gd name="connsiteX4" fmla="*/ 105056 w 2985376"/>
                  <a:gd name="connsiteY4" fmla="*/ 576064 h 672377"/>
                  <a:gd name="connsiteX5" fmla="*/ 105056 w 2985376"/>
                  <a:gd name="connsiteY5" fmla="*/ 0 h 672377"/>
                  <a:gd name="connsiteX0" fmla="*/ 105056 w 2985376"/>
                  <a:gd name="connsiteY0" fmla="*/ 0 h 592472"/>
                  <a:gd name="connsiteX1" fmla="*/ 2625336 w 2985376"/>
                  <a:gd name="connsiteY1" fmla="*/ 72008 h 592472"/>
                  <a:gd name="connsiteX2" fmla="*/ 2985376 w 2985376"/>
                  <a:gd name="connsiteY2" fmla="*/ 288032 h 592472"/>
                  <a:gd name="connsiteX3" fmla="*/ 2625336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625336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92418"/>
                  <a:gd name="connsiteY0" fmla="*/ 0 h 592472"/>
                  <a:gd name="connsiteX1" fmla="*/ 2625336 w 2992418"/>
                  <a:gd name="connsiteY1" fmla="*/ 72008 h 592472"/>
                  <a:gd name="connsiteX2" fmla="*/ 2985376 w 2992418"/>
                  <a:gd name="connsiteY2" fmla="*/ 288032 h 592472"/>
                  <a:gd name="connsiteX3" fmla="*/ 2553328 w 2992418"/>
                  <a:gd name="connsiteY3" fmla="*/ 576064 h 592472"/>
                  <a:gd name="connsiteX4" fmla="*/ 105056 w 2992418"/>
                  <a:gd name="connsiteY4" fmla="*/ 576064 h 592472"/>
                  <a:gd name="connsiteX5" fmla="*/ 105056 w 2992418"/>
                  <a:gd name="connsiteY5" fmla="*/ 0 h 592472"/>
                  <a:gd name="connsiteX0" fmla="*/ 105056 w 3009041"/>
                  <a:gd name="connsiteY0" fmla="*/ 0 h 592472"/>
                  <a:gd name="connsiteX1" fmla="*/ 2625336 w 3009041"/>
                  <a:gd name="connsiteY1" fmla="*/ 72008 h 592472"/>
                  <a:gd name="connsiteX2" fmla="*/ 2985376 w 3009041"/>
                  <a:gd name="connsiteY2" fmla="*/ 288032 h 592472"/>
                  <a:gd name="connsiteX3" fmla="*/ 2553328 w 3009041"/>
                  <a:gd name="connsiteY3" fmla="*/ 576064 h 592472"/>
                  <a:gd name="connsiteX4" fmla="*/ 105056 w 3009041"/>
                  <a:gd name="connsiteY4" fmla="*/ 576064 h 592472"/>
                  <a:gd name="connsiteX5" fmla="*/ 105056 w 3009041"/>
                  <a:gd name="connsiteY5" fmla="*/ 0 h 592472"/>
                  <a:gd name="connsiteX0" fmla="*/ 105056 w 3009041"/>
                  <a:gd name="connsiteY0" fmla="*/ 0 h 592472"/>
                  <a:gd name="connsiteX1" fmla="*/ 2625336 w 3009041"/>
                  <a:gd name="connsiteY1" fmla="*/ 72008 h 592472"/>
                  <a:gd name="connsiteX2" fmla="*/ 2985376 w 3009041"/>
                  <a:gd name="connsiteY2" fmla="*/ 288032 h 592472"/>
                  <a:gd name="connsiteX3" fmla="*/ 2553328 w 3009041"/>
                  <a:gd name="connsiteY3" fmla="*/ 576064 h 592472"/>
                  <a:gd name="connsiteX4" fmla="*/ 105056 w 3009041"/>
                  <a:gd name="connsiteY4" fmla="*/ 576064 h 592472"/>
                  <a:gd name="connsiteX5" fmla="*/ 105056 w 3009041"/>
                  <a:gd name="connsiteY5" fmla="*/ 0 h 592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09041" h="592472">
                    <a:moveTo>
                      <a:pt x="105056" y="0"/>
                    </a:moveTo>
                    <a:lnTo>
                      <a:pt x="2625336" y="72008"/>
                    </a:lnTo>
                    <a:cubicBezTo>
                      <a:pt x="2904839" y="82216"/>
                      <a:pt x="2992418" y="201961"/>
                      <a:pt x="2985376" y="288032"/>
                    </a:cubicBezTo>
                    <a:cubicBezTo>
                      <a:pt x="3009041" y="441074"/>
                      <a:pt x="2814150" y="552865"/>
                      <a:pt x="2553328" y="576064"/>
                    </a:cubicBezTo>
                    <a:cubicBezTo>
                      <a:pt x="2121778" y="586832"/>
                      <a:pt x="294268" y="592472"/>
                      <a:pt x="105056" y="576064"/>
                    </a:cubicBezTo>
                    <a:cubicBezTo>
                      <a:pt x="41893" y="436113"/>
                      <a:pt x="0" y="75989"/>
                      <a:pt x="105056" y="0"/>
                    </a:cubicBezTo>
                    <a:close/>
                  </a:path>
                </a:pathLst>
              </a:custGeom>
              <a:gradFill flip="none" rotWithShape="1">
                <a:gsLst>
                  <a:gs pos="0">
                    <a:srgbClr val="000066"/>
                  </a:gs>
                  <a:gs pos="50000">
                    <a:schemeClr val="tx1">
                      <a:tint val="44500"/>
                      <a:satMod val="160000"/>
                    </a:schemeClr>
                  </a:gs>
                  <a:gs pos="100000">
                    <a:schemeClr val="tx1">
                      <a:tint val="23500"/>
                      <a:satMod val="16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2" name="Полилиния 81"/>
              <p:cNvSpPr/>
              <p:nvPr/>
            </p:nvSpPr>
            <p:spPr>
              <a:xfrm>
                <a:off x="4980612" y="2539274"/>
                <a:ext cx="311468" cy="670669"/>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288032 w 775481"/>
                  <a:gd name="connsiteY0" fmla="*/ 17806 h 564535"/>
                  <a:gd name="connsiteX1" fmla="*/ 462947 w 775481"/>
                  <a:gd name="connsiteY1" fmla="*/ 35612 h 564535"/>
                  <a:gd name="connsiteX2" fmla="*/ 462948 w 775481"/>
                  <a:gd name="connsiteY2" fmla="*/ 539667 h 564535"/>
                  <a:gd name="connsiteX3" fmla="*/ 318931 w 775481"/>
                  <a:gd name="connsiteY3" fmla="*/ 539668 h 564535"/>
                  <a:gd name="connsiteX4" fmla="*/ 288032 w 775481"/>
                  <a:gd name="connsiteY4" fmla="*/ 17806 h 564535"/>
                  <a:gd name="connsiteX0" fmla="*/ 246922 w 734371"/>
                  <a:gd name="connsiteY0" fmla="*/ 17806 h 564535"/>
                  <a:gd name="connsiteX1" fmla="*/ 462947 w 734371"/>
                  <a:gd name="connsiteY1" fmla="*/ 17806 h 564535"/>
                  <a:gd name="connsiteX2" fmla="*/ 421838 w 734371"/>
                  <a:gd name="connsiteY2" fmla="*/ 539667 h 564535"/>
                  <a:gd name="connsiteX3" fmla="*/ 277821 w 734371"/>
                  <a:gd name="connsiteY3" fmla="*/ 539668 h 564535"/>
                  <a:gd name="connsiteX4" fmla="*/ 246922 w 734371"/>
                  <a:gd name="connsiteY4" fmla="*/ 17806 h 564535"/>
                  <a:gd name="connsiteX0" fmla="*/ 228549 w 715998"/>
                  <a:gd name="connsiteY0" fmla="*/ 17806 h 564535"/>
                  <a:gd name="connsiteX1" fmla="*/ 444574 w 715998"/>
                  <a:gd name="connsiteY1" fmla="*/ 17806 h 564535"/>
                  <a:gd name="connsiteX2" fmla="*/ 403465 w 715998"/>
                  <a:gd name="connsiteY2" fmla="*/ 539667 h 564535"/>
                  <a:gd name="connsiteX3" fmla="*/ 259448 w 715998"/>
                  <a:gd name="connsiteY3" fmla="*/ 539668 h 564535"/>
                  <a:gd name="connsiteX4" fmla="*/ 228549 w 715998"/>
                  <a:gd name="connsiteY4" fmla="*/ 17806 h 564535"/>
                  <a:gd name="connsiteX0" fmla="*/ 105056 w 592505"/>
                  <a:gd name="connsiteY0" fmla="*/ 435694 h 982423"/>
                  <a:gd name="connsiteX1" fmla="*/ 321081 w 592505"/>
                  <a:gd name="connsiteY1" fmla="*/ 435694 h 982423"/>
                  <a:gd name="connsiteX2" fmla="*/ 279972 w 592505"/>
                  <a:gd name="connsiteY2" fmla="*/ 957555 h 982423"/>
                  <a:gd name="connsiteX3" fmla="*/ 135955 w 592505"/>
                  <a:gd name="connsiteY3" fmla="*/ 957556 h 982423"/>
                  <a:gd name="connsiteX4" fmla="*/ 105056 w 592505"/>
                  <a:gd name="connsiteY4" fmla="*/ 435694 h 982423"/>
                  <a:gd name="connsiteX0" fmla="*/ 105056 w 592505"/>
                  <a:gd name="connsiteY0" fmla="*/ 733937 h 1280666"/>
                  <a:gd name="connsiteX1" fmla="*/ 321081 w 592505"/>
                  <a:gd name="connsiteY1" fmla="*/ 733937 h 1280666"/>
                  <a:gd name="connsiteX2" fmla="*/ 279972 w 592505"/>
                  <a:gd name="connsiteY2" fmla="*/ 1255798 h 1280666"/>
                  <a:gd name="connsiteX3" fmla="*/ 135955 w 592505"/>
                  <a:gd name="connsiteY3" fmla="*/ 1255799 h 1280666"/>
                  <a:gd name="connsiteX4" fmla="*/ 105056 w 592505"/>
                  <a:gd name="connsiteY4" fmla="*/ 733937 h 1280666"/>
                  <a:gd name="connsiteX0" fmla="*/ 105056 w 592505"/>
                  <a:gd name="connsiteY0" fmla="*/ 589921 h 1280666"/>
                  <a:gd name="connsiteX1" fmla="*/ 537105 w 592505"/>
                  <a:gd name="connsiteY1" fmla="*/ 733937 h 1280666"/>
                  <a:gd name="connsiteX2" fmla="*/ 495996 w 592505"/>
                  <a:gd name="connsiteY2" fmla="*/ 1255798 h 1280666"/>
                  <a:gd name="connsiteX3" fmla="*/ 351979 w 592505"/>
                  <a:gd name="connsiteY3" fmla="*/ 1255799 h 1280666"/>
                  <a:gd name="connsiteX4" fmla="*/ 105056 w 592505"/>
                  <a:gd name="connsiteY4" fmla="*/ 589921 h 1280666"/>
                  <a:gd name="connsiteX0" fmla="*/ 105056 w 696211"/>
                  <a:gd name="connsiteY0" fmla="*/ 577863 h 1268608"/>
                  <a:gd name="connsiteX1" fmla="*/ 537105 w 696211"/>
                  <a:gd name="connsiteY1" fmla="*/ 721879 h 1268608"/>
                  <a:gd name="connsiteX2" fmla="*/ 495996 w 696211"/>
                  <a:gd name="connsiteY2" fmla="*/ 1243740 h 1268608"/>
                  <a:gd name="connsiteX3" fmla="*/ 351979 w 696211"/>
                  <a:gd name="connsiteY3" fmla="*/ 1243741 h 1268608"/>
                  <a:gd name="connsiteX4" fmla="*/ 105056 w 696211"/>
                  <a:gd name="connsiteY4" fmla="*/ 577863 h 1268608"/>
                  <a:gd name="connsiteX0" fmla="*/ 105056 w 592505"/>
                  <a:gd name="connsiteY0" fmla="*/ 721879 h 1268608"/>
                  <a:gd name="connsiteX1" fmla="*/ 321081 w 592505"/>
                  <a:gd name="connsiteY1" fmla="*/ 721879 h 1268608"/>
                  <a:gd name="connsiteX2" fmla="*/ 279972 w 592505"/>
                  <a:gd name="connsiteY2" fmla="*/ 1243740 h 1268608"/>
                  <a:gd name="connsiteX3" fmla="*/ 135955 w 592505"/>
                  <a:gd name="connsiteY3" fmla="*/ 1243741 h 1268608"/>
                  <a:gd name="connsiteX4" fmla="*/ 105056 w 592505"/>
                  <a:gd name="connsiteY4" fmla="*/ 721879 h 1268608"/>
                  <a:gd name="connsiteX0" fmla="*/ 105056 w 480187"/>
                  <a:gd name="connsiteY0" fmla="*/ 721879 h 1268608"/>
                  <a:gd name="connsiteX1" fmla="*/ 321081 w 480187"/>
                  <a:gd name="connsiteY1" fmla="*/ 721879 h 1268608"/>
                  <a:gd name="connsiteX2" fmla="*/ 279972 w 480187"/>
                  <a:gd name="connsiteY2" fmla="*/ 1243740 h 1268608"/>
                  <a:gd name="connsiteX3" fmla="*/ 135955 w 480187"/>
                  <a:gd name="connsiteY3" fmla="*/ 1243741 h 1268608"/>
                  <a:gd name="connsiteX4" fmla="*/ 105056 w 480187"/>
                  <a:gd name="connsiteY4" fmla="*/ 721879 h 1268608"/>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66902"/>
                  <a:gd name="connsiteX1" fmla="*/ 321081 w 321081"/>
                  <a:gd name="connsiteY1" fmla="*/ 37978 h 566902"/>
                  <a:gd name="connsiteX2" fmla="*/ 249072 w 321081"/>
                  <a:gd name="connsiteY2" fmla="*/ 542034 h 566902"/>
                  <a:gd name="connsiteX3" fmla="*/ 135955 w 321081"/>
                  <a:gd name="connsiteY3" fmla="*/ 559840 h 566902"/>
                  <a:gd name="connsiteX4" fmla="*/ 105056 w 321081"/>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7 w 291669"/>
                  <a:gd name="connsiteY4" fmla="*/ 37978 h 566902"/>
                  <a:gd name="connsiteX0" fmla="*/ 118998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8 w 291669"/>
                  <a:gd name="connsiteY4" fmla="*/ 37978 h 566902"/>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44016 w 291669"/>
                  <a:gd name="connsiteY0" fmla="*/ 0 h 600932"/>
                  <a:gd name="connsiteX1" fmla="*/ 263013 w 291669"/>
                  <a:gd name="connsiteY1" fmla="*/ 72008 h 600932"/>
                  <a:gd name="connsiteX2" fmla="*/ 263013 w 291669"/>
                  <a:gd name="connsiteY2" fmla="*/ 576064 h 600932"/>
                  <a:gd name="connsiteX3" fmla="*/ 149896 w 291669"/>
                  <a:gd name="connsiteY3" fmla="*/ 593870 h 600932"/>
                  <a:gd name="connsiteX4" fmla="*/ 144016 w 291669"/>
                  <a:gd name="connsiteY4" fmla="*/ 0 h 600932"/>
                  <a:gd name="connsiteX0" fmla="*/ 144016 w 291669"/>
                  <a:gd name="connsiteY0" fmla="*/ 0 h 672940"/>
                  <a:gd name="connsiteX1" fmla="*/ 263013 w 291669"/>
                  <a:gd name="connsiteY1" fmla="*/ 144016 h 672940"/>
                  <a:gd name="connsiteX2" fmla="*/ 263013 w 291669"/>
                  <a:gd name="connsiteY2" fmla="*/ 648072 h 672940"/>
                  <a:gd name="connsiteX3" fmla="*/ 149896 w 291669"/>
                  <a:gd name="connsiteY3" fmla="*/ 665878 h 672940"/>
                  <a:gd name="connsiteX4" fmla="*/ 144016 w 291669"/>
                  <a:gd name="connsiteY4" fmla="*/ 0 h 672940"/>
                  <a:gd name="connsiteX0" fmla="*/ 144016 w 291669"/>
                  <a:gd name="connsiteY0" fmla="*/ 0 h 672940"/>
                  <a:gd name="connsiteX1" fmla="*/ 288032 w 291669"/>
                  <a:gd name="connsiteY1" fmla="*/ 0 h 672940"/>
                  <a:gd name="connsiteX2" fmla="*/ 263013 w 291669"/>
                  <a:gd name="connsiteY2" fmla="*/ 648072 h 672940"/>
                  <a:gd name="connsiteX3" fmla="*/ 149896 w 291669"/>
                  <a:gd name="connsiteY3" fmla="*/ 665878 h 672940"/>
                  <a:gd name="connsiteX4" fmla="*/ 144016 w 291669"/>
                  <a:gd name="connsiteY4" fmla="*/ 0 h 672940"/>
                  <a:gd name="connsiteX0" fmla="*/ 144016 w 291669"/>
                  <a:gd name="connsiteY0" fmla="*/ 0 h 672940"/>
                  <a:gd name="connsiteX1" fmla="*/ 288032 w 291669"/>
                  <a:gd name="connsiteY1" fmla="*/ 0 h 672940"/>
                  <a:gd name="connsiteX2" fmla="*/ 216024 w 291669"/>
                  <a:gd name="connsiteY2" fmla="*/ 648072 h 672940"/>
                  <a:gd name="connsiteX3" fmla="*/ 149896 w 291669"/>
                  <a:gd name="connsiteY3" fmla="*/ 665878 h 672940"/>
                  <a:gd name="connsiteX4" fmla="*/ 144016 w 291669"/>
                  <a:gd name="connsiteY4" fmla="*/ 0 h 672940"/>
                  <a:gd name="connsiteX0" fmla="*/ 149896 w 293912"/>
                  <a:gd name="connsiteY0" fmla="*/ 0 h 672940"/>
                  <a:gd name="connsiteX1" fmla="*/ 293912 w 293912"/>
                  <a:gd name="connsiteY1" fmla="*/ 0 h 672940"/>
                  <a:gd name="connsiteX2" fmla="*/ 221904 w 293912"/>
                  <a:gd name="connsiteY2" fmla="*/ 648072 h 672940"/>
                  <a:gd name="connsiteX3" fmla="*/ 149896 w 293912"/>
                  <a:gd name="connsiteY3" fmla="*/ 648072 h 672940"/>
                  <a:gd name="connsiteX4" fmla="*/ 149896 w 293912"/>
                  <a:gd name="connsiteY4" fmla="*/ 0 h 672940"/>
                  <a:gd name="connsiteX0" fmla="*/ 149896 w 293912"/>
                  <a:gd name="connsiteY0" fmla="*/ 0 h 648072"/>
                  <a:gd name="connsiteX1" fmla="*/ 293912 w 293912"/>
                  <a:gd name="connsiteY1" fmla="*/ 0 h 648072"/>
                  <a:gd name="connsiteX2" fmla="*/ 221904 w 293912"/>
                  <a:gd name="connsiteY2" fmla="*/ 576064 h 648072"/>
                  <a:gd name="connsiteX3" fmla="*/ 149896 w 293912"/>
                  <a:gd name="connsiteY3" fmla="*/ 648072 h 648072"/>
                  <a:gd name="connsiteX4" fmla="*/ 149896 w 293912"/>
                  <a:gd name="connsiteY4" fmla="*/ 0 h 648072"/>
                  <a:gd name="connsiteX0" fmla="*/ 221904 w 365920"/>
                  <a:gd name="connsiteY0" fmla="*/ 0 h 648072"/>
                  <a:gd name="connsiteX1" fmla="*/ 365920 w 365920"/>
                  <a:gd name="connsiteY1" fmla="*/ 0 h 648072"/>
                  <a:gd name="connsiteX2" fmla="*/ 293912 w 365920"/>
                  <a:gd name="connsiteY2" fmla="*/ 576064 h 648072"/>
                  <a:gd name="connsiteX3" fmla="*/ 149896 w 365920"/>
                  <a:gd name="connsiteY3" fmla="*/ 648072 h 648072"/>
                  <a:gd name="connsiteX4" fmla="*/ 221904 w 365920"/>
                  <a:gd name="connsiteY4" fmla="*/ 0 h 648072"/>
                  <a:gd name="connsiteX0" fmla="*/ 221904 w 365920"/>
                  <a:gd name="connsiteY0" fmla="*/ 0 h 648072"/>
                  <a:gd name="connsiteX1" fmla="*/ 365920 w 365920"/>
                  <a:gd name="connsiteY1" fmla="*/ 0 h 648072"/>
                  <a:gd name="connsiteX2" fmla="*/ 293912 w 365920"/>
                  <a:gd name="connsiteY2" fmla="*/ 576064 h 648072"/>
                  <a:gd name="connsiteX3" fmla="*/ 149896 w 365920"/>
                  <a:gd name="connsiteY3" fmla="*/ 648072 h 648072"/>
                  <a:gd name="connsiteX4" fmla="*/ 221904 w 365920"/>
                  <a:gd name="connsiteY4" fmla="*/ 0 h 648072"/>
                  <a:gd name="connsiteX0" fmla="*/ 149896 w 293912"/>
                  <a:gd name="connsiteY0" fmla="*/ 0 h 648072"/>
                  <a:gd name="connsiteX1" fmla="*/ 293912 w 293912"/>
                  <a:gd name="connsiteY1" fmla="*/ 0 h 648072"/>
                  <a:gd name="connsiteX2" fmla="*/ 221904 w 293912"/>
                  <a:gd name="connsiteY2" fmla="*/ 576064 h 648072"/>
                  <a:gd name="connsiteX3" fmla="*/ 149896 w 293912"/>
                  <a:gd name="connsiteY3" fmla="*/ 648072 h 648072"/>
                  <a:gd name="connsiteX4" fmla="*/ 149896 w 293912"/>
                  <a:gd name="connsiteY4" fmla="*/ 0 h 648072"/>
                  <a:gd name="connsiteX0" fmla="*/ 167452 w 311468"/>
                  <a:gd name="connsiteY0" fmla="*/ 0 h 648072"/>
                  <a:gd name="connsiteX1" fmla="*/ 311468 w 311468"/>
                  <a:gd name="connsiteY1" fmla="*/ 0 h 648072"/>
                  <a:gd name="connsiteX2" fmla="*/ 239460 w 311468"/>
                  <a:gd name="connsiteY2" fmla="*/ 576064 h 648072"/>
                  <a:gd name="connsiteX3" fmla="*/ 167452 w 311468"/>
                  <a:gd name="connsiteY3" fmla="*/ 648072 h 648072"/>
                  <a:gd name="connsiteX4" fmla="*/ 167452 w 311468"/>
                  <a:gd name="connsiteY4" fmla="*/ 0 h 648072"/>
                  <a:gd name="connsiteX0" fmla="*/ 167452 w 311468"/>
                  <a:gd name="connsiteY0" fmla="*/ 0 h 600932"/>
                  <a:gd name="connsiteX1" fmla="*/ 311468 w 311468"/>
                  <a:gd name="connsiteY1" fmla="*/ 0 h 600932"/>
                  <a:gd name="connsiteX2" fmla="*/ 239460 w 311468"/>
                  <a:gd name="connsiteY2" fmla="*/ 576064 h 600932"/>
                  <a:gd name="connsiteX3" fmla="*/ 167452 w 311468"/>
                  <a:gd name="connsiteY3" fmla="*/ 576064 h 600932"/>
                  <a:gd name="connsiteX4" fmla="*/ 167452 w 311468"/>
                  <a:gd name="connsiteY4" fmla="*/ 0 h 600932"/>
                  <a:gd name="connsiteX0" fmla="*/ 167452 w 309225"/>
                  <a:gd name="connsiteY0" fmla="*/ 0 h 600932"/>
                  <a:gd name="connsiteX1" fmla="*/ 239460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576064"/>
                  <a:gd name="connsiteX1" fmla="*/ 239461 w 309225"/>
                  <a:gd name="connsiteY1" fmla="*/ 0 h 576064"/>
                  <a:gd name="connsiteX2" fmla="*/ 239461 w 309225"/>
                  <a:gd name="connsiteY2" fmla="*/ 534162 h 576064"/>
                  <a:gd name="connsiteX3" fmla="*/ 167452 w 309225"/>
                  <a:gd name="connsiteY3" fmla="*/ 576064 h 576064"/>
                  <a:gd name="connsiteX4" fmla="*/ 167452 w 309225"/>
                  <a:gd name="connsiteY4" fmla="*/ 0 h 576064"/>
                  <a:gd name="connsiteX0" fmla="*/ 105056 w 318838"/>
                  <a:gd name="connsiteY0" fmla="*/ 0 h 600933"/>
                  <a:gd name="connsiteX1" fmla="*/ 177065 w 318838"/>
                  <a:gd name="connsiteY1" fmla="*/ 0 h 600933"/>
                  <a:gd name="connsiteX2" fmla="*/ 177065 w 318838"/>
                  <a:gd name="connsiteY2" fmla="*/ 534162 h 600933"/>
                  <a:gd name="connsiteX3" fmla="*/ 177065 w 318838"/>
                  <a:gd name="connsiteY3" fmla="*/ 600933 h 600933"/>
                  <a:gd name="connsiteX4" fmla="*/ 105056 w 318838"/>
                  <a:gd name="connsiteY4" fmla="*/ 0 h 600933"/>
                  <a:gd name="connsiteX0" fmla="*/ 167452 w 309225"/>
                  <a:gd name="connsiteY0" fmla="*/ 0 h 559030"/>
                  <a:gd name="connsiteX1" fmla="*/ 239461 w 309225"/>
                  <a:gd name="connsiteY1" fmla="*/ 0 h 559030"/>
                  <a:gd name="connsiteX2" fmla="*/ 239461 w 309225"/>
                  <a:gd name="connsiteY2" fmla="*/ 534162 h 559030"/>
                  <a:gd name="connsiteX3" fmla="*/ 167452 w 309225"/>
                  <a:gd name="connsiteY3" fmla="*/ 534163 h 559030"/>
                  <a:gd name="connsiteX4" fmla="*/ 167452 w 309225"/>
                  <a:gd name="connsiteY4" fmla="*/ 0 h 559030"/>
                  <a:gd name="connsiteX0" fmla="*/ 167452 w 243824"/>
                  <a:gd name="connsiteY0" fmla="*/ 0 h 559030"/>
                  <a:gd name="connsiteX1" fmla="*/ 239461 w 243824"/>
                  <a:gd name="connsiteY1" fmla="*/ 0 h 559030"/>
                  <a:gd name="connsiteX2" fmla="*/ 239461 w 243824"/>
                  <a:gd name="connsiteY2" fmla="*/ 534162 h 559030"/>
                  <a:gd name="connsiteX3" fmla="*/ 167452 w 243824"/>
                  <a:gd name="connsiteY3" fmla="*/ 534163 h 559030"/>
                  <a:gd name="connsiteX4" fmla="*/ 167452 w 243824"/>
                  <a:gd name="connsiteY4" fmla="*/ 0 h 559030"/>
                  <a:gd name="connsiteX0" fmla="*/ 167452 w 243824"/>
                  <a:gd name="connsiteY0" fmla="*/ 0 h 559031"/>
                  <a:gd name="connsiteX1" fmla="*/ 239461 w 243824"/>
                  <a:gd name="connsiteY1" fmla="*/ 0 h 559031"/>
                  <a:gd name="connsiteX2" fmla="*/ 239461 w 243824"/>
                  <a:gd name="connsiteY2" fmla="*/ 534163 h 559031"/>
                  <a:gd name="connsiteX3" fmla="*/ 167452 w 243824"/>
                  <a:gd name="connsiteY3" fmla="*/ 534163 h 559031"/>
                  <a:gd name="connsiteX4" fmla="*/ 167452 w 243824"/>
                  <a:gd name="connsiteY4" fmla="*/ 0 h 559031"/>
                  <a:gd name="connsiteX0" fmla="*/ 167452 w 288032"/>
                  <a:gd name="connsiteY0" fmla="*/ 0 h 559031"/>
                  <a:gd name="connsiteX1" fmla="*/ 288032 w 288032"/>
                  <a:gd name="connsiteY1" fmla="*/ 0 h 559031"/>
                  <a:gd name="connsiteX2" fmla="*/ 239461 w 288032"/>
                  <a:gd name="connsiteY2" fmla="*/ 534163 h 559031"/>
                  <a:gd name="connsiteX3" fmla="*/ 167452 w 288032"/>
                  <a:gd name="connsiteY3" fmla="*/ 534163 h 559031"/>
                  <a:gd name="connsiteX4" fmla="*/ 167452 w 288032"/>
                  <a:gd name="connsiteY4" fmla="*/ 0 h 559031"/>
                  <a:gd name="connsiteX0" fmla="*/ 167452 w 288032"/>
                  <a:gd name="connsiteY0" fmla="*/ 0 h 559031"/>
                  <a:gd name="connsiteX1" fmla="*/ 288032 w 288032"/>
                  <a:gd name="connsiteY1" fmla="*/ 0 h 559031"/>
                  <a:gd name="connsiteX2" fmla="*/ 239461 w 288032"/>
                  <a:gd name="connsiteY2" fmla="*/ 534163 h 559031"/>
                  <a:gd name="connsiteX3" fmla="*/ 167452 w 288032"/>
                  <a:gd name="connsiteY3" fmla="*/ 534163 h 559031"/>
                  <a:gd name="connsiteX4" fmla="*/ 167452 w 288032"/>
                  <a:gd name="connsiteY4" fmla="*/ 0 h 559031"/>
                  <a:gd name="connsiteX0" fmla="*/ 167452 w 243824"/>
                  <a:gd name="connsiteY0" fmla="*/ 0 h 559031"/>
                  <a:gd name="connsiteX1" fmla="*/ 216024 w 243824"/>
                  <a:gd name="connsiteY1" fmla="*/ 0 h 559031"/>
                  <a:gd name="connsiteX2" fmla="*/ 239461 w 243824"/>
                  <a:gd name="connsiteY2" fmla="*/ 534163 h 559031"/>
                  <a:gd name="connsiteX3" fmla="*/ 167452 w 243824"/>
                  <a:gd name="connsiteY3" fmla="*/ 534163 h 559031"/>
                  <a:gd name="connsiteX4" fmla="*/ 167452 w 243824"/>
                  <a:gd name="connsiteY4" fmla="*/ 0 h 559031"/>
                  <a:gd name="connsiteX0" fmla="*/ 167452 w 288032"/>
                  <a:gd name="connsiteY0" fmla="*/ 0 h 559030"/>
                  <a:gd name="connsiteX1" fmla="*/ 216024 w 288032"/>
                  <a:gd name="connsiteY1" fmla="*/ 0 h 559030"/>
                  <a:gd name="connsiteX2" fmla="*/ 288032 w 288032"/>
                  <a:gd name="connsiteY2" fmla="*/ 534162 h 559030"/>
                  <a:gd name="connsiteX3" fmla="*/ 167452 w 288032"/>
                  <a:gd name="connsiteY3" fmla="*/ 534163 h 559030"/>
                  <a:gd name="connsiteX4" fmla="*/ 167452 w 288032"/>
                  <a:gd name="connsiteY4" fmla="*/ 0 h 559030"/>
                  <a:gd name="connsiteX0" fmla="*/ 167452 w 288032"/>
                  <a:gd name="connsiteY0" fmla="*/ 0 h 589201"/>
                  <a:gd name="connsiteX1" fmla="*/ 216024 w 288032"/>
                  <a:gd name="connsiteY1" fmla="*/ 0 h 589201"/>
                  <a:gd name="connsiteX2" fmla="*/ 288032 w 288032"/>
                  <a:gd name="connsiteY2" fmla="*/ 534162 h 589201"/>
                  <a:gd name="connsiteX3" fmla="*/ 167452 w 288032"/>
                  <a:gd name="connsiteY3" fmla="*/ 534163 h 589201"/>
                  <a:gd name="connsiteX4" fmla="*/ 167452 w 288032"/>
                  <a:gd name="connsiteY4" fmla="*/ 0 h 589201"/>
                  <a:gd name="connsiteX0" fmla="*/ 167452 w 288032"/>
                  <a:gd name="connsiteY0" fmla="*/ 0 h 544018"/>
                  <a:gd name="connsiteX1" fmla="*/ 216024 w 288032"/>
                  <a:gd name="connsiteY1" fmla="*/ 0 h 544018"/>
                  <a:gd name="connsiteX2" fmla="*/ 288032 w 288032"/>
                  <a:gd name="connsiteY2" fmla="*/ 534162 h 544018"/>
                  <a:gd name="connsiteX3" fmla="*/ 167452 w 288032"/>
                  <a:gd name="connsiteY3" fmla="*/ 534163 h 544018"/>
                  <a:gd name="connsiteX4" fmla="*/ 167452 w 288032"/>
                  <a:gd name="connsiteY4" fmla="*/ 0 h 544018"/>
                  <a:gd name="connsiteX0" fmla="*/ 190888 w 311468"/>
                  <a:gd name="connsiteY0" fmla="*/ 0 h 544017"/>
                  <a:gd name="connsiteX1" fmla="*/ 239460 w 311468"/>
                  <a:gd name="connsiteY1" fmla="*/ 0 h 544017"/>
                  <a:gd name="connsiteX2" fmla="*/ 311468 w 311468"/>
                  <a:gd name="connsiteY2" fmla="*/ 534162 h 544017"/>
                  <a:gd name="connsiteX3" fmla="*/ 167452 w 311468"/>
                  <a:gd name="connsiteY3" fmla="*/ 534162 h 544017"/>
                  <a:gd name="connsiteX4" fmla="*/ 190888 w 311468"/>
                  <a:gd name="connsiteY4" fmla="*/ 0 h 544017"/>
                  <a:gd name="connsiteX0" fmla="*/ 190888 w 311468"/>
                  <a:gd name="connsiteY0" fmla="*/ 0 h 544017"/>
                  <a:gd name="connsiteX1" fmla="*/ 239460 w 311468"/>
                  <a:gd name="connsiteY1" fmla="*/ 0 h 544017"/>
                  <a:gd name="connsiteX2" fmla="*/ 311468 w 311468"/>
                  <a:gd name="connsiteY2" fmla="*/ 534163 h 544017"/>
                  <a:gd name="connsiteX3" fmla="*/ 167452 w 311468"/>
                  <a:gd name="connsiteY3" fmla="*/ 534162 h 544017"/>
                  <a:gd name="connsiteX4" fmla="*/ 190888 w 311468"/>
                  <a:gd name="connsiteY4" fmla="*/ 0 h 544017"/>
                  <a:gd name="connsiteX0" fmla="*/ 190888 w 311468"/>
                  <a:gd name="connsiteY0" fmla="*/ 0 h 544017"/>
                  <a:gd name="connsiteX1" fmla="*/ 311468 w 311468"/>
                  <a:gd name="connsiteY1" fmla="*/ 2 h 544017"/>
                  <a:gd name="connsiteX2" fmla="*/ 311468 w 311468"/>
                  <a:gd name="connsiteY2" fmla="*/ 534163 h 544017"/>
                  <a:gd name="connsiteX3" fmla="*/ 167452 w 311468"/>
                  <a:gd name="connsiteY3" fmla="*/ 534162 h 544017"/>
                  <a:gd name="connsiteX4" fmla="*/ 190888 w 311468"/>
                  <a:gd name="connsiteY4" fmla="*/ 0 h 544017"/>
                  <a:gd name="connsiteX0" fmla="*/ 190888 w 311468"/>
                  <a:gd name="connsiteY0" fmla="*/ 0 h 544017"/>
                  <a:gd name="connsiteX1" fmla="*/ 311468 w 311468"/>
                  <a:gd name="connsiteY1" fmla="*/ 2 h 544017"/>
                  <a:gd name="connsiteX2" fmla="*/ 311468 w 311468"/>
                  <a:gd name="connsiteY2" fmla="*/ 534163 h 544017"/>
                  <a:gd name="connsiteX3" fmla="*/ 167452 w 311468"/>
                  <a:gd name="connsiteY3" fmla="*/ 534162 h 544017"/>
                  <a:gd name="connsiteX4" fmla="*/ 190888 w 311468"/>
                  <a:gd name="connsiteY4" fmla="*/ 0 h 544017"/>
                  <a:gd name="connsiteX0" fmla="*/ 190888 w 311468"/>
                  <a:gd name="connsiteY0" fmla="*/ 0 h 544017"/>
                  <a:gd name="connsiteX1" fmla="*/ 311468 w 311468"/>
                  <a:gd name="connsiteY1" fmla="*/ 2 h 544017"/>
                  <a:gd name="connsiteX2" fmla="*/ 311468 w 311468"/>
                  <a:gd name="connsiteY2" fmla="*/ 534163 h 544017"/>
                  <a:gd name="connsiteX3" fmla="*/ 167452 w 311468"/>
                  <a:gd name="connsiteY3" fmla="*/ 534162 h 544017"/>
                  <a:gd name="connsiteX4" fmla="*/ 190888 w 311468"/>
                  <a:gd name="connsiteY4" fmla="*/ 0 h 544017"/>
                  <a:gd name="connsiteX0" fmla="*/ 190888 w 311468"/>
                  <a:gd name="connsiteY0" fmla="*/ 0 h 544017"/>
                  <a:gd name="connsiteX1" fmla="*/ 311468 w 311468"/>
                  <a:gd name="connsiteY1" fmla="*/ 2 h 544017"/>
                  <a:gd name="connsiteX2" fmla="*/ 311468 w 311468"/>
                  <a:gd name="connsiteY2" fmla="*/ 534163 h 544017"/>
                  <a:gd name="connsiteX3" fmla="*/ 167452 w 311468"/>
                  <a:gd name="connsiteY3" fmla="*/ 534162 h 544017"/>
                  <a:gd name="connsiteX4" fmla="*/ 190888 w 311468"/>
                  <a:gd name="connsiteY4" fmla="*/ 0 h 544017"/>
                  <a:gd name="connsiteX0" fmla="*/ 190888 w 311468"/>
                  <a:gd name="connsiteY0" fmla="*/ 0 h 544017"/>
                  <a:gd name="connsiteX1" fmla="*/ 311468 w 311468"/>
                  <a:gd name="connsiteY1" fmla="*/ 2 h 544017"/>
                  <a:gd name="connsiteX2" fmla="*/ 311468 w 311468"/>
                  <a:gd name="connsiteY2" fmla="*/ 534163 h 544017"/>
                  <a:gd name="connsiteX3" fmla="*/ 167452 w 311468"/>
                  <a:gd name="connsiteY3" fmla="*/ 534162 h 544017"/>
                  <a:gd name="connsiteX4" fmla="*/ 190888 w 311468"/>
                  <a:gd name="connsiteY4" fmla="*/ 0 h 544017"/>
                  <a:gd name="connsiteX0" fmla="*/ 190888 w 311468"/>
                  <a:gd name="connsiteY0" fmla="*/ 0 h 598121"/>
                  <a:gd name="connsiteX1" fmla="*/ 311468 w 311468"/>
                  <a:gd name="connsiteY1" fmla="*/ 2 h 598121"/>
                  <a:gd name="connsiteX2" fmla="*/ 311468 w 311468"/>
                  <a:gd name="connsiteY2" fmla="*/ 534163 h 598121"/>
                  <a:gd name="connsiteX3" fmla="*/ 167452 w 311468"/>
                  <a:gd name="connsiteY3" fmla="*/ 534162 h 598121"/>
                  <a:gd name="connsiteX4" fmla="*/ 190888 w 311468"/>
                  <a:gd name="connsiteY4" fmla="*/ 0 h 598121"/>
                  <a:gd name="connsiteX0" fmla="*/ 167452 w 311468"/>
                  <a:gd name="connsiteY0" fmla="*/ 0 h 598119"/>
                  <a:gd name="connsiteX1" fmla="*/ 311468 w 311468"/>
                  <a:gd name="connsiteY1" fmla="*/ 0 h 598119"/>
                  <a:gd name="connsiteX2" fmla="*/ 311468 w 311468"/>
                  <a:gd name="connsiteY2" fmla="*/ 534161 h 598119"/>
                  <a:gd name="connsiteX3" fmla="*/ 167452 w 311468"/>
                  <a:gd name="connsiteY3" fmla="*/ 534160 h 598119"/>
                  <a:gd name="connsiteX4" fmla="*/ 167452 w 311468"/>
                  <a:gd name="connsiteY4" fmla="*/ 0 h 598119"/>
                  <a:gd name="connsiteX0" fmla="*/ 167452 w 311468"/>
                  <a:gd name="connsiteY0" fmla="*/ 23766 h 621885"/>
                  <a:gd name="connsiteX1" fmla="*/ 311468 w 311468"/>
                  <a:gd name="connsiteY1" fmla="*/ 23766 h 621885"/>
                  <a:gd name="connsiteX2" fmla="*/ 311468 w 311468"/>
                  <a:gd name="connsiteY2" fmla="*/ 557927 h 621885"/>
                  <a:gd name="connsiteX3" fmla="*/ 167452 w 311468"/>
                  <a:gd name="connsiteY3" fmla="*/ 557926 h 621885"/>
                  <a:gd name="connsiteX4" fmla="*/ 167452 w 311468"/>
                  <a:gd name="connsiteY4" fmla="*/ 23766 h 6218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468" h="621885">
                    <a:moveTo>
                      <a:pt x="167452" y="23766"/>
                    </a:moveTo>
                    <a:cubicBezTo>
                      <a:pt x="243824" y="27897"/>
                      <a:pt x="220129" y="0"/>
                      <a:pt x="311468" y="23766"/>
                    </a:cubicBezTo>
                    <a:cubicBezTo>
                      <a:pt x="149552" y="373399"/>
                      <a:pt x="264956" y="300383"/>
                      <a:pt x="311468" y="557927"/>
                    </a:cubicBezTo>
                    <a:cubicBezTo>
                      <a:pt x="274438" y="621885"/>
                      <a:pt x="170944" y="567781"/>
                      <a:pt x="167452" y="557926"/>
                    </a:cubicBezTo>
                    <a:cubicBezTo>
                      <a:pt x="0" y="285935"/>
                      <a:pt x="62396" y="99755"/>
                      <a:pt x="167452" y="23766"/>
                    </a:cubicBez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3" name="Полилиния 82"/>
              <p:cNvSpPr/>
              <p:nvPr/>
            </p:nvSpPr>
            <p:spPr>
              <a:xfrm>
                <a:off x="5508105" y="2404767"/>
                <a:ext cx="2268972" cy="232144"/>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105056 w 640012"/>
                  <a:gd name="connsiteY0" fmla="*/ 17806 h 564535"/>
                  <a:gd name="connsiteX1" fmla="*/ 640011 w 640012"/>
                  <a:gd name="connsiteY1" fmla="*/ 35612 h 564535"/>
                  <a:gd name="connsiteX2" fmla="*/ 640012 w 640012"/>
                  <a:gd name="connsiteY2" fmla="*/ 539667 h 564535"/>
                  <a:gd name="connsiteX3" fmla="*/ 495995 w 640012"/>
                  <a:gd name="connsiteY3" fmla="*/ 539668 h 564535"/>
                  <a:gd name="connsiteX4" fmla="*/ 105056 w 640012"/>
                  <a:gd name="connsiteY4" fmla="*/ 17806 h 564535"/>
                  <a:gd name="connsiteX0" fmla="*/ 135171 w 670127"/>
                  <a:gd name="connsiteY0" fmla="*/ 17806 h 564535"/>
                  <a:gd name="connsiteX1" fmla="*/ 670126 w 670127"/>
                  <a:gd name="connsiteY1" fmla="*/ 35612 h 564535"/>
                  <a:gd name="connsiteX2" fmla="*/ 670127 w 670127"/>
                  <a:gd name="connsiteY2" fmla="*/ 539667 h 564535"/>
                  <a:gd name="connsiteX3" fmla="*/ 63163 w 670127"/>
                  <a:gd name="connsiteY3" fmla="*/ 521862 h 564535"/>
                  <a:gd name="connsiteX4" fmla="*/ 135171 w 670127"/>
                  <a:gd name="connsiteY4" fmla="*/ 17806 h 564535"/>
                  <a:gd name="connsiteX0" fmla="*/ 105056 w 712019"/>
                  <a:gd name="connsiteY0" fmla="*/ 17806 h 564535"/>
                  <a:gd name="connsiteX1" fmla="*/ 712018 w 712019"/>
                  <a:gd name="connsiteY1" fmla="*/ 35612 h 564535"/>
                  <a:gd name="connsiteX2" fmla="*/ 712019 w 712019"/>
                  <a:gd name="connsiteY2" fmla="*/ 539667 h 564535"/>
                  <a:gd name="connsiteX3" fmla="*/ 105055 w 712019"/>
                  <a:gd name="connsiteY3" fmla="*/ 521862 h 564535"/>
                  <a:gd name="connsiteX4" fmla="*/ 105056 w 712019"/>
                  <a:gd name="connsiteY4" fmla="*/ 17806 h 564535"/>
                  <a:gd name="connsiteX0" fmla="*/ 105056 w 2625336"/>
                  <a:gd name="connsiteY0" fmla="*/ 17806 h 564535"/>
                  <a:gd name="connsiteX1" fmla="*/ 2625336 w 2625336"/>
                  <a:gd name="connsiteY1" fmla="*/ 17806 h 564535"/>
                  <a:gd name="connsiteX2" fmla="*/ 712019 w 2625336"/>
                  <a:gd name="connsiteY2" fmla="*/ 539667 h 564535"/>
                  <a:gd name="connsiteX3" fmla="*/ 105055 w 2625336"/>
                  <a:gd name="connsiteY3" fmla="*/ 521862 h 564535"/>
                  <a:gd name="connsiteX4" fmla="*/ 105056 w 2625336"/>
                  <a:gd name="connsiteY4" fmla="*/ 17806 h 564535"/>
                  <a:gd name="connsiteX0" fmla="*/ 105056 w 2697343"/>
                  <a:gd name="connsiteY0" fmla="*/ 17806 h 546730"/>
                  <a:gd name="connsiteX1" fmla="*/ 2625336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25336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25335"/>
                  <a:gd name="connsiteY0" fmla="*/ 17806 h 546730"/>
                  <a:gd name="connsiteX1" fmla="*/ 2625335 w 2625335"/>
                  <a:gd name="connsiteY1" fmla="*/ 17806 h 546730"/>
                  <a:gd name="connsiteX2" fmla="*/ 2625335 w 2625335"/>
                  <a:gd name="connsiteY2" fmla="*/ 521862 h 546730"/>
                  <a:gd name="connsiteX3" fmla="*/ 105055 w 2625335"/>
                  <a:gd name="connsiteY3" fmla="*/ 521862 h 546730"/>
                  <a:gd name="connsiteX4" fmla="*/ 105056 w 2625335"/>
                  <a:gd name="connsiteY4" fmla="*/ 17806 h 546730"/>
                  <a:gd name="connsiteX0" fmla="*/ 105056 w 2697343"/>
                  <a:gd name="connsiteY0" fmla="*/ 17806 h 546730"/>
                  <a:gd name="connsiteX1" fmla="*/ 2625335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17806 h 546730"/>
                  <a:gd name="connsiteX1" fmla="*/ 2697343 w 2697343"/>
                  <a:gd name="connsiteY1" fmla="*/ 17806 h 546730"/>
                  <a:gd name="connsiteX2" fmla="*/ 2697343 w 2697343"/>
                  <a:gd name="connsiteY2" fmla="*/ 521862 h 546730"/>
                  <a:gd name="connsiteX3" fmla="*/ 105055 w 2697343"/>
                  <a:gd name="connsiteY3" fmla="*/ 521862 h 546730"/>
                  <a:gd name="connsiteX4" fmla="*/ 105056 w 2697343"/>
                  <a:gd name="connsiteY4" fmla="*/ 17806 h 546730"/>
                  <a:gd name="connsiteX0" fmla="*/ 105056 w 2697343"/>
                  <a:gd name="connsiteY0" fmla="*/ 34530 h 563454"/>
                  <a:gd name="connsiteX1" fmla="*/ 2697343 w 2697343"/>
                  <a:gd name="connsiteY1" fmla="*/ 34530 h 563454"/>
                  <a:gd name="connsiteX2" fmla="*/ 2697343 w 2697343"/>
                  <a:gd name="connsiteY2" fmla="*/ 538586 h 563454"/>
                  <a:gd name="connsiteX3" fmla="*/ 105055 w 2697343"/>
                  <a:gd name="connsiteY3" fmla="*/ 538586 h 563454"/>
                  <a:gd name="connsiteX4" fmla="*/ 105056 w 2697343"/>
                  <a:gd name="connsiteY4" fmla="*/ 34530 h 563454"/>
                  <a:gd name="connsiteX0" fmla="*/ 105056 w 2730391"/>
                  <a:gd name="connsiteY0" fmla="*/ 17806 h 581260"/>
                  <a:gd name="connsiteX1" fmla="*/ 2730391 w 2730391"/>
                  <a:gd name="connsiteY1" fmla="*/ 52336 h 581260"/>
                  <a:gd name="connsiteX2" fmla="*/ 2730391 w 2730391"/>
                  <a:gd name="connsiteY2" fmla="*/ 556392 h 581260"/>
                  <a:gd name="connsiteX3" fmla="*/ 138103 w 2730391"/>
                  <a:gd name="connsiteY3" fmla="*/ 556392 h 581260"/>
                  <a:gd name="connsiteX4" fmla="*/ 105056 w 2730391"/>
                  <a:gd name="connsiteY4" fmla="*/ 17806 h 581260"/>
                  <a:gd name="connsiteX0" fmla="*/ 105056 w 2841360"/>
                  <a:gd name="connsiteY0" fmla="*/ 34530 h 597984"/>
                  <a:gd name="connsiteX1" fmla="*/ 2841360 w 2841360"/>
                  <a:gd name="connsiteY1" fmla="*/ 34530 h 597984"/>
                  <a:gd name="connsiteX2" fmla="*/ 2730391 w 2841360"/>
                  <a:gd name="connsiteY2" fmla="*/ 573116 h 597984"/>
                  <a:gd name="connsiteX3" fmla="*/ 138103 w 2841360"/>
                  <a:gd name="connsiteY3" fmla="*/ 573116 h 597984"/>
                  <a:gd name="connsiteX4" fmla="*/ 105056 w 2841360"/>
                  <a:gd name="connsiteY4" fmla="*/ 34530 h 597984"/>
                  <a:gd name="connsiteX0" fmla="*/ 105056 w 2841360"/>
                  <a:gd name="connsiteY0" fmla="*/ 34530 h 573116"/>
                  <a:gd name="connsiteX1" fmla="*/ 2841360 w 2841360"/>
                  <a:gd name="connsiteY1" fmla="*/ 34530 h 573116"/>
                  <a:gd name="connsiteX2" fmla="*/ 2841359 w 2841360"/>
                  <a:gd name="connsiteY2" fmla="*/ 538586 h 573116"/>
                  <a:gd name="connsiteX3" fmla="*/ 138103 w 2841360"/>
                  <a:gd name="connsiteY3" fmla="*/ 573116 h 573116"/>
                  <a:gd name="connsiteX4" fmla="*/ 105056 w 2841360"/>
                  <a:gd name="connsiteY4" fmla="*/ 34530 h 573116"/>
                  <a:gd name="connsiteX0" fmla="*/ 105056 w 2841360"/>
                  <a:gd name="connsiteY0" fmla="*/ 34530 h 563454"/>
                  <a:gd name="connsiteX1" fmla="*/ 2841360 w 2841360"/>
                  <a:gd name="connsiteY1" fmla="*/ 34530 h 563454"/>
                  <a:gd name="connsiteX2" fmla="*/ 2841359 w 2841360"/>
                  <a:gd name="connsiteY2" fmla="*/ 538586 h 563454"/>
                  <a:gd name="connsiteX3" fmla="*/ 105055 w 2841360"/>
                  <a:gd name="connsiteY3" fmla="*/ 538586 h 563454"/>
                  <a:gd name="connsiteX4" fmla="*/ 105056 w 2841360"/>
                  <a:gd name="connsiteY4" fmla="*/ 34530 h 563454"/>
                  <a:gd name="connsiteX0" fmla="*/ 105056 w 2841360"/>
                  <a:gd name="connsiteY0" fmla="*/ 34530 h 563454"/>
                  <a:gd name="connsiteX1" fmla="*/ 2841360 w 2841360"/>
                  <a:gd name="connsiteY1" fmla="*/ 34530 h 563454"/>
                  <a:gd name="connsiteX2" fmla="*/ 2841359 w 2841360"/>
                  <a:gd name="connsiteY2" fmla="*/ 538586 h 563454"/>
                  <a:gd name="connsiteX3" fmla="*/ 105055 w 2841360"/>
                  <a:gd name="connsiteY3" fmla="*/ 538586 h 563454"/>
                  <a:gd name="connsiteX4" fmla="*/ 105056 w 2841360"/>
                  <a:gd name="connsiteY4" fmla="*/ 34530 h 563454"/>
                  <a:gd name="connsiteX0" fmla="*/ 105056 w 2874408"/>
                  <a:gd name="connsiteY0" fmla="*/ 0 h 635462"/>
                  <a:gd name="connsiteX1" fmla="*/ 2874408 w 2874408"/>
                  <a:gd name="connsiteY1" fmla="*/ 106538 h 635462"/>
                  <a:gd name="connsiteX2" fmla="*/ 2874407 w 2874408"/>
                  <a:gd name="connsiteY2" fmla="*/ 610594 h 635462"/>
                  <a:gd name="connsiteX3" fmla="*/ 138103 w 2874408"/>
                  <a:gd name="connsiteY3" fmla="*/ 610594 h 635462"/>
                  <a:gd name="connsiteX4" fmla="*/ 105056 w 2874408"/>
                  <a:gd name="connsiteY4" fmla="*/ 0 h 635462"/>
                  <a:gd name="connsiteX0" fmla="*/ 105056 w 2874408"/>
                  <a:gd name="connsiteY0" fmla="*/ 0 h 635462"/>
                  <a:gd name="connsiteX1" fmla="*/ 2874408 w 2874408"/>
                  <a:gd name="connsiteY1" fmla="*/ 106538 h 635462"/>
                  <a:gd name="connsiteX2" fmla="*/ 2874407 w 2874408"/>
                  <a:gd name="connsiteY2" fmla="*/ 610594 h 635462"/>
                  <a:gd name="connsiteX3" fmla="*/ 105056 w 2874408"/>
                  <a:gd name="connsiteY3" fmla="*/ 576064 h 635462"/>
                  <a:gd name="connsiteX4" fmla="*/ 105056 w 2874408"/>
                  <a:gd name="connsiteY4" fmla="*/ 0 h 635462"/>
                  <a:gd name="connsiteX0" fmla="*/ 105056 w 2874408"/>
                  <a:gd name="connsiteY0" fmla="*/ 0 h 600932"/>
                  <a:gd name="connsiteX1" fmla="*/ 2874408 w 2874408"/>
                  <a:gd name="connsiteY1" fmla="*/ 106538 h 600932"/>
                  <a:gd name="connsiteX2" fmla="*/ 2769352 w 2874408"/>
                  <a:gd name="connsiteY2" fmla="*/ 576064 h 600932"/>
                  <a:gd name="connsiteX3" fmla="*/ 105056 w 2874408"/>
                  <a:gd name="connsiteY3" fmla="*/ 576064 h 600932"/>
                  <a:gd name="connsiteX4" fmla="*/ 105056 w 2874408"/>
                  <a:gd name="connsiteY4" fmla="*/ 0 h 600932"/>
                  <a:gd name="connsiteX0" fmla="*/ 105056 w 3068128"/>
                  <a:gd name="connsiteY0" fmla="*/ 0 h 600932"/>
                  <a:gd name="connsiteX1" fmla="*/ 2874408 w 3068128"/>
                  <a:gd name="connsiteY1" fmla="*/ 106538 h 600932"/>
                  <a:gd name="connsiteX2" fmla="*/ 2769352 w 3068128"/>
                  <a:gd name="connsiteY2" fmla="*/ 576064 h 600932"/>
                  <a:gd name="connsiteX3" fmla="*/ 105056 w 3068128"/>
                  <a:gd name="connsiteY3" fmla="*/ 576064 h 600932"/>
                  <a:gd name="connsiteX4" fmla="*/ 105056 w 3068128"/>
                  <a:gd name="connsiteY4" fmla="*/ 0 h 600932"/>
                  <a:gd name="connsiteX0" fmla="*/ 105056 w 3068128"/>
                  <a:gd name="connsiteY0" fmla="*/ 0 h 600932"/>
                  <a:gd name="connsiteX1" fmla="*/ 2625336 w 3068128"/>
                  <a:gd name="connsiteY1" fmla="*/ 72008 h 600932"/>
                  <a:gd name="connsiteX2" fmla="*/ 2769352 w 3068128"/>
                  <a:gd name="connsiteY2" fmla="*/ 576064 h 600932"/>
                  <a:gd name="connsiteX3" fmla="*/ 105056 w 3068128"/>
                  <a:gd name="connsiteY3" fmla="*/ 576064 h 600932"/>
                  <a:gd name="connsiteX4" fmla="*/ 105056 w 3068128"/>
                  <a:gd name="connsiteY4" fmla="*/ 0 h 600932"/>
                  <a:gd name="connsiteX0" fmla="*/ 105056 w 2924112"/>
                  <a:gd name="connsiteY0" fmla="*/ 0 h 600932"/>
                  <a:gd name="connsiteX1" fmla="*/ 2625336 w 2924112"/>
                  <a:gd name="connsiteY1" fmla="*/ 72008 h 600932"/>
                  <a:gd name="connsiteX2" fmla="*/ 2625336 w 2924112"/>
                  <a:gd name="connsiteY2" fmla="*/ 576064 h 600932"/>
                  <a:gd name="connsiteX3" fmla="*/ 105056 w 2924112"/>
                  <a:gd name="connsiteY3" fmla="*/ 576064 h 600932"/>
                  <a:gd name="connsiteX4" fmla="*/ 105056 w 2924112"/>
                  <a:gd name="connsiteY4" fmla="*/ 0 h 600932"/>
                  <a:gd name="connsiteX0" fmla="*/ 105056 w 3062792"/>
                  <a:gd name="connsiteY0" fmla="*/ 0 h 600932"/>
                  <a:gd name="connsiteX1" fmla="*/ 2625336 w 3062792"/>
                  <a:gd name="connsiteY1" fmla="*/ 72008 h 600932"/>
                  <a:gd name="connsiteX2" fmla="*/ 2729791 w 3062792"/>
                  <a:gd name="connsiteY2" fmla="*/ 352073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102171"/>
                  <a:gd name="connsiteY0" fmla="*/ 0 h 600932"/>
                  <a:gd name="connsiteX1" fmla="*/ 2625336 w 3102171"/>
                  <a:gd name="connsiteY1" fmla="*/ 72008 h 600932"/>
                  <a:gd name="connsiteX2" fmla="*/ 2985376 w 3102171"/>
                  <a:gd name="connsiteY2" fmla="*/ 288032 h 600932"/>
                  <a:gd name="connsiteX3" fmla="*/ 2625336 w 3102171"/>
                  <a:gd name="connsiteY3" fmla="*/ 576064 h 600932"/>
                  <a:gd name="connsiteX4" fmla="*/ 105056 w 3102171"/>
                  <a:gd name="connsiteY4" fmla="*/ 576064 h 600932"/>
                  <a:gd name="connsiteX5" fmla="*/ 105056 w 3102171"/>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3062792"/>
                  <a:gd name="connsiteY0" fmla="*/ 0 h 600932"/>
                  <a:gd name="connsiteX1" fmla="*/ 2625336 w 3062792"/>
                  <a:gd name="connsiteY1" fmla="*/ 72008 h 600932"/>
                  <a:gd name="connsiteX2" fmla="*/ 2985376 w 3062792"/>
                  <a:gd name="connsiteY2" fmla="*/ 288032 h 600932"/>
                  <a:gd name="connsiteX3" fmla="*/ 2625336 w 3062792"/>
                  <a:gd name="connsiteY3" fmla="*/ 576064 h 600932"/>
                  <a:gd name="connsiteX4" fmla="*/ 105056 w 3062792"/>
                  <a:gd name="connsiteY4" fmla="*/ 576064 h 600932"/>
                  <a:gd name="connsiteX5" fmla="*/ 105056 w 3062792"/>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13368"/>
                  <a:gd name="connsiteY0" fmla="*/ 0 h 600932"/>
                  <a:gd name="connsiteX1" fmla="*/ 2625336 w 2913368"/>
                  <a:gd name="connsiteY1" fmla="*/ 72008 h 600932"/>
                  <a:gd name="connsiteX2" fmla="*/ 2913368 w 2913368"/>
                  <a:gd name="connsiteY2" fmla="*/ 288032 h 600932"/>
                  <a:gd name="connsiteX3" fmla="*/ 2625336 w 2913368"/>
                  <a:gd name="connsiteY3" fmla="*/ 576064 h 600932"/>
                  <a:gd name="connsiteX4" fmla="*/ 105056 w 2913368"/>
                  <a:gd name="connsiteY4" fmla="*/ 576064 h 600932"/>
                  <a:gd name="connsiteX5" fmla="*/ 105056 w 2913368"/>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600932"/>
                  <a:gd name="connsiteX1" fmla="*/ 2625336 w 2985376"/>
                  <a:gd name="connsiteY1" fmla="*/ 72008 h 600932"/>
                  <a:gd name="connsiteX2" fmla="*/ 2985376 w 2985376"/>
                  <a:gd name="connsiteY2" fmla="*/ 288032 h 600932"/>
                  <a:gd name="connsiteX3" fmla="*/ 2625336 w 2985376"/>
                  <a:gd name="connsiteY3" fmla="*/ 576064 h 600932"/>
                  <a:gd name="connsiteX4" fmla="*/ 105056 w 2985376"/>
                  <a:gd name="connsiteY4" fmla="*/ 576064 h 600932"/>
                  <a:gd name="connsiteX5" fmla="*/ 105056 w 2985376"/>
                  <a:gd name="connsiteY5" fmla="*/ 0 h 600932"/>
                  <a:gd name="connsiteX0" fmla="*/ 105056 w 2985376"/>
                  <a:gd name="connsiteY0" fmla="*/ 0 h 592472"/>
                  <a:gd name="connsiteX1" fmla="*/ 2625336 w 2985376"/>
                  <a:gd name="connsiteY1" fmla="*/ 72008 h 592472"/>
                  <a:gd name="connsiteX2" fmla="*/ 2985376 w 2985376"/>
                  <a:gd name="connsiteY2" fmla="*/ 288032 h 592472"/>
                  <a:gd name="connsiteX3" fmla="*/ 2625336 w 2985376"/>
                  <a:gd name="connsiteY3" fmla="*/ 504056 h 592472"/>
                  <a:gd name="connsiteX4" fmla="*/ 105056 w 2985376"/>
                  <a:gd name="connsiteY4" fmla="*/ 576064 h 592472"/>
                  <a:gd name="connsiteX5" fmla="*/ 105056 w 2985376"/>
                  <a:gd name="connsiteY5" fmla="*/ 0 h 592472"/>
                  <a:gd name="connsiteX0" fmla="*/ 105056 w 2985376"/>
                  <a:gd name="connsiteY0" fmla="*/ 0 h 600369"/>
                  <a:gd name="connsiteX1" fmla="*/ 2625336 w 2985376"/>
                  <a:gd name="connsiteY1" fmla="*/ 72008 h 600369"/>
                  <a:gd name="connsiteX2" fmla="*/ 2985376 w 2985376"/>
                  <a:gd name="connsiteY2" fmla="*/ 288032 h 600369"/>
                  <a:gd name="connsiteX3" fmla="*/ 2625336 w 2985376"/>
                  <a:gd name="connsiteY3" fmla="*/ 504056 h 600369"/>
                  <a:gd name="connsiteX4" fmla="*/ 105056 w 2985376"/>
                  <a:gd name="connsiteY4" fmla="*/ 576064 h 600369"/>
                  <a:gd name="connsiteX5" fmla="*/ 105056 w 2985376"/>
                  <a:gd name="connsiteY5" fmla="*/ 0 h 600369"/>
                  <a:gd name="connsiteX0" fmla="*/ 105056 w 2985376"/>
                  <a:gd name="connsiteY0" fmla="*/ 0 h 672377"/>
                  <a:gd name="connsiteX1" fmla="*/ 2625336 w 2985376"/>
                  <a:gd name="connsiteY1" fmla="*/ 72008 h 672377"/>
                  <a:gd name="connsiteX2" fmla="*/ 2985376 w 2985376"/>
                  <a:gd name="connsiteY2" fmla="*/ 288032 h 672377"/>
                  <a:gd name="connsiteX3" fmla="*/ 2625336 w 2985376"/>
                  <a:gd name="connsiteY3" fmla="*/ 576064 h 672377"/>
                  <a:gd name="connsiteX4" fmla="*/ 105056 w 2985376"/>
                  <a:gd name="connsiteY4" fmla="*/ 576064 h 672377"/>
                  <a:gd name="connsiteX5" fmla="*/ 105056 w 2985376"/>
                  <a:gd name="connsiteY5" fmla="*/ 0 h 672377"/>
                  <a:gd name="connsiteX0" fmla="*/ 105056 w 2985376"/>
                  <a:gd name="connsiteY0" fmla="*/ 0 h 592472"/>
                  <a:gd name="connsiteX1" fmla="*/ 2625336 w 2985376"/>
                  <a:gd name="connsiteY1" fmla="*/ 72008 h 592472"/>
                  <a:gd name="connsiteX2" fmla="*/ 2985376 w 2985376"/>
                  <a:gd name="connsiteY2" fmla="*/ 288032 h 592472"/>
                  <a:gd name="connsiteX3" fmla="*/ 2625336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625336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85376"/>
                  <a:gd name="connsiteY0" fmla="*/ 0 h 592472"/>
                  <a:gd name="connsiteX1" fmla="*/ 2625336 w 2985376"/>
                  <a:gd name="connsiteY1" fmla="*/ 72008 h 592472"/>
                  <a:gd name="connsiteX2" fmla="*/ 2985376 w 2985376"/>
                  <a:gd name="connsiteY2" fmla="*/ 288032 h 592472"/>
                  <a:gd name="connsiteX3" fmla="*/ 2553328 w 2985376"/>
                  <a:gd name="connsiteY3" fmla="*/ 576064 h 592472"/>
                  <a:gd name="connsiteX4" fmla="*/ 105056 w 2985376"/>
                  <a:gd name="connsiteY4" fmla="*/ 576064 h 592472"/>
                  <a:gd name="connsiteX5" fmla="*/ 105056 w 2985376"/>
                  <a:gd name="connsiteY5" fmla="*/ 0 h 592472"/>
                  <a:gd name="connsiteX0" fmla="*/ 105056 w 2992418"/>
                  <a:gd name="connsiteY0" fmla="*/ 0 h 592472"/>
                  <a:gd name="connsiteX1" fmla="*/ 2625336 w 2992418"/>
                  <a:gd name="connsiteY1" fmla="*/ 72008 h 592472"/>
                  <a:gd name="connsiteX2" fmla="*/ 2985376 w 2992418"/>
                  <a:gd name="connsiteY2" fmla="*/ 288032 h 592472"/>
                  <a:gd name="connsiteX3" fmla="*/ 2553328 w 2992418"/>
                  <a:gd name="connsiteY3" fmla="*/ 576064 h 592472"/>
                  <a:gd name="connsiteX4" fmla="*/ 105056 w 2992418"/>
                  <a:gd name="connsiteY4" fmla="*/ 576064 h 592472"/>
                  <a:gd name="connsiteX5" fmla="*/ 105056 w 2992418"/>
                  <a:gd name="connsiteY5" fmla="*/ 0 h 592472"/>
                  <a:gd name="connsiteX0" fmla="*/ 105056 w 3009041"/>
                  <a:gd name="connsiteY0" fmla="*/ 0 h 592472"/>
                  <a:gd name="connsiteX1" fmla="*/ 2625336 w 3009041"/>
                  <a:gd name="connsiteY1" fmla="*/ 72008 h 592472"/>
                  <a:gd name="connsiteX2" fmla="*/ 2985376 w 3009041"/>
                  <a:gd name="connsiteY2" fmla="*/ 288032 h 592472"/>
                  <a:gd name="connsiteX3" fmla="*/ 2553328 w 3009041"/>
                  <a:gd name="connsiteY3" fmla="*/ 576064 h 592472"/>
                  <a:gd name="connsiteX4" fmla="*/ 105056 w 3009041"/>
                  <a:gd name="connsiteY4" fmla="*/ 576064 h 592472"/>
                  <a:gd name="connsiteX5" fmla="*/ 105056 w 3009041"/>
                  <a:gd name="connsiteY5" fmla="*/ 0 h 592472"/>
                  <a:gd name="connsiteX0" fmla="*/ 105056 w 3009041"/>
                  <a:gd name="connsiteY0" fmla="*/ 0 h 592472"/>
                  <a:gd name="connsiteX1" fmla="*/ 2625336 w 3009041"/>
                  <a:gd name="connsiteY1" fmla="*/ 72008 h 592472"/>
                  <a:gd name="connsiteX2" fmla="*/ 2985376 w 3009041"/>
                  <a:gd name="connsiteY2" fmla="*/ 288032 h 592472"/>
                  <a:gd name="connsiteX3" fmla="*/ 2553328 w 3009041"/>
                  <a:gd name="connsiteY3" fmla="*/ 576064 h 592472"/>
                  <a:gd name="connsiteX4" fmla="*/ 105056 w 3009041"/>
                  <a:gd name="connsiteY4" fmla="*/ 576064 h 592472"/>
                  <a:gd name="connsiteX5" fmla="*/ 105056 w 3009041"/>
                  <a:gd name="connsiteY5" fmla="*/ 0 h 592472"/>
                  <a:gd name="connsiteX0" fmla="*/ 105056 w 3034467"/>
                  <a:gd name="connsiteY0" fmla="*/ 0 h 592472"/>
                  <a:gd name="connsiteX1" fmla="*/ 2650762 w 3034467"/>
                  <a:gd name="connsiteY1" fmla="*/ 72008 h 592472"/>
                  <a:gd name="connsiteX2" fmla="*/ 3010802 w 3034467"/>
                  <a:gd name="connsiteY2" fmla="*/ 288032 h 592472"/>
                  <a:gd name="connsiteX3" fmla="*/ 2578754 w 3034467"/>
                  <a:gd name="connsiteY3" fmla="*/ 576064 h 592472"/>
                  <a:gd name="connsiteX4" fmla="*/ 130482 w 3034467"/>
                  <a:gd name="connsiteY4" fmla="*/ 576064 h 592472"/>
                  <a:gd name="connsiteX5" fmla="*/ 105056 w 3034467"/>
                  <a:gd name="connsiteY5" fmla="*/ 0 h 592472"/>
                  <a:gd name="connsiteX0" fmla="*/ 105056 w 2930265"/>
                  <a:gd name="connsiteY0" fmla="*/ 0 h 592472"/>
                  <a:gd name="connsiteX1" fmla="*/ 2650762 w 2930265"/>
                  <a:gd name="connsiteY1" fmla="*/ 72008 h 592472"/>
                  <a:gd name="connsiteX2" fmla="*/ 2573599 w 2930265"/>
                  <a:gd name="connsiteY2" fmla="*/ 216024 h 592472"/>
                  <a:gd name="connsiteX3" fmla="*/ 2578754 w 2930265"/>
                  <a:gd name="connsiteY3" fmla="*/ 576064 h 592472"/>
                  <a:gd name="connsiteX4" fmla="*/ 130482 w 2930265"/>
                  <a:gd name="connsiteY4" fmla="*/ 576064 h 592472"/>
                  <a:gd name="connsiteX5" fmla="*/ 105056 w 2930265"/>
                  <a:gd name="connsiteY5" fmla="*/ 0 h 592472"/>
                  <a:gd name="connsiteX0" fmla="*/ 105056 w 2839576"/>
                  <a:gd name="connsiteY0" fmla="*/ 0 h 592472"/>
                  <a:gd name="connsiteX1" fmla="*/ 2255077 w 2839576"/>
                  <a:gd name="connsiteY1" fmla="*/ 72008 h 592472"/>
                  <a:gd name="connsiteX2" fmla="*/ 2573599 w 2839576"/>
                  <a:gd name="connsiteY2" fmla="*/ 216024 h 592472"/>
                  <a:gd name="connsiteX3" fmla="*/ 2578754 w 2839576"/>
                  <a:gd name="connsiteY3" fmla="*/ 576064 h 592472"/>
                  <a:gd name="connsiteX4" fmla="*/ 130482 w 2839576"/>
                  <a:gd name="connsiteY4" fmla="*/ 576064 h 592472"/>
                  <a:gd name="connsiteX5" fmla="*/ 105056 w 2839576"/>
                  <a:gd name="connsiteY5" fmla="*/ 0 h 592472"/>
                  <a:gd name="connsiteX0" fmla="*/ 105056 w 2839576"/>
                  <a:gd name="connsiteY0" fmla="*/ 0 h 592472"/>
                  <a:gd name="connsiteX1" fmla="*/ 2334708 w 2839576"/>
                  <a:gd name="connsiteY1" fmla="*/ 72008 h 592472"/>
                  <a:gd name="connsiteX2" fmla="*/ 2573599 w 2839576"/>
                  <a:gd name="connsiteY2" fmla="*/ 216024 h 592472"/>
                  <a:gd name="connsiteX3" fmla="*/ 2578754 w 2839576"/>
                  <a:gd name="connsiteY3" fmla="*/ 576064 h 592472"/>
                  <a:gd name="connsiteX4" fmla="*/ 130482 w 2839576"/>
                  <a:gd name="connsiteY4" fmla="*/ 576064 h 592472"/>
                  <a:gd name="connsiteX5" fmla="*/ 105056 w 2839576"/>
                  <a:gd name="connsiteY5" fmla="*/ 0 h 592472"/>
                  <a:gd name="connsiteX0" fmla="*/ 105056 w 2614210"/>
                  <a:gd name="connsiteY0" fmla="*/ 0 h 592472"/>
                  <a:gd name="connsiteX1" fmla="*/ 2334708 w 2614210"/>
                  <a:gd name="connsiteY1" fmla="*/ 72008 h 592472"/>
                  <a:gd name="connsiteX2" fmla="*/ 2573599 w 2614210"/>
                  <a:gd name="connsiteY2" fmla="*/ 216024 h 592472"/>
                  <a:gd name="connsiteX3" fmla="*/ 2175447 w 2614210"/>
                  <a:gd name="connsiteY3" fmla="*/ 144016 h 592472"/>
                  <a:gd name="connsiteX4" fmla="*/ 130482 w 2614210"/>
                  <a:gd name="connsiteY4" fmla="*/ 576064 h 592472"/>
                  <a:gd name="connsiteX5" fmla="*/ 105056 w 2614210"/>
                  <a:gd name="connsiteY5" fmla="*/ 0 h 592472"/>
                  <a:gd name="connsiteX0" fmla="*/ 105056 w 2614211"/>
                  <a:gd name="connsiteY0" fmla="*/ 0 h 592472"/>
                  <a:gd name="connsiteX1" fmla="*/ 2334708 w 2614211"/>
                  <a:gd name="connsiteY1" fmla="*/ 72008 h 592472"/>
                  <a:gd name="connsiteX2" fmla="*/ 2573599 w 2614211"/>
                  <a:gd name="connsiteY2" fmla="*/ 216024 h 592472"/>
                  <a:gd name="connsiteX3" fmla="*/ 2175447 w 2614211"/>
                  <a:gd name="connsiteY3" fmla="*/ 144016 h 592472"/>
                  <a:gd name="connsiteX4" fmla="*/ 130482 w 2614211"/>
                  <a:gd name="connsiteY4" fmla="*/ 576064 h 592472"/>
                  <a:gd name="connsiteX5" fmla="*/ 105056 w 2614211"/>
                  <a:gd name="connsiteY5" fmla="*/ 0 h 592472"/>
                  <a:gd name="connsiteX0" fmla="*/ 105056 w 2614211"/>
                  <a:gd name="connsiteY0" fmla="*/ 0 h 216024"/>
                  <a:gd name="connsiteX1" fmla="*/ 2334708 w 2614211"/>
                  <a:gd name="connsiteY1" fmla="*/ 72008 h 216024"/>
                  <a:gd name="connsiteX2" fmla="*/ 2573599 w 2614211"/>
                  <a:gd name="connsiteY2" fmla="*/ 216024 h 216024"/>
                  <a:gd name="connsiteX3" fmla="*/ 2175447 w 2614211"/>
                  <a:gd name="connsiteY3" fmla="*/ 144016 h 216024"/>
                  <a:gd name="connsiteX4" fmla="*/ 184687 w 2614211"/>
                  <a:gd name="connsiteY4" fmla="*/ 144016 h 216024"/>
                  <a:gd name="connsiteX5" fmla="*/ 105056 w 2614211"/>
                  <a:gd name="connsiteY5"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170238 w 2599762"/>
                  <a:gd name="connsiteY4" fmla="*/ 144016 h 216024"/>
                  <a:gd name="connsiteX5" fmla="*/ 90607 w 2599762"/>
                  <a:gd name="connsiteY5"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170238 w 2599762"/>
                  <a:gd name="connsiteY4" fmla="*/ 144016 h 216024"/>
                  <a:gd name="connsiteX5" fmla="*/ 90607 w 2599762"/>
                  <a:gd name="connsiteY5"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170238 w 2599762"/>
                  <a:gd name="connsiteY4" fmla="*/ 144016 h 216024"/>
                  <a:gd name="connsiteX5" fmla="*/ 90607 w 2599762"/>
                  <a:gd name="connsiteY5"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170238 w 2599762"/>
                  <a:gd name="connsiteY4" fmla="*/ 144016 h 216024"/>
                  <a:gd name="connsiteX5" fmla="*/ 90607 w 2599762"/>
                  <a:gd name="connsiteY5"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487555 w 2599762"/>
                  <a:gd name="connsiteY4" fmla="*/ 152672 h 216024"/>
                  <a:gd name="connsiteX5" fmla="*/ 170238 w 2599762"/>
                  <a:gd name="connsiteY5" fmla="*/ 144016 h 216024"/>
                  <a:gd name="connsiteX6" fmla="*/ 90607 w 2599762"/>
                  <a:gd name="connsiteY6"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488759 w 2599762"/>
                  <a:gd name="connsiteY4" fmla="*/ 144016 h 216024"/>
                  <a:gd name="connsiteX5" fmla="*/ 170238 w 2599762"/>
                  <a:gd name="connsiteY5" fmla="*/ 144016 h 216024"/>
                  <a:gd name="connsiteX6" fmla="*/ 90607 w 2599762"/>
                  <a:gd name="connsiteY6" fmla="*/ 0 h 216024"/>
                  <a:gd name="connsiteX0" fmla="*/ 90607 w 2599762"/>
                  <a:gd name="connsiteY0" fmla="*/ 0 h 216024"/>
                  <a:gd name="connsiteX1" fmla="*/ 2320259 w 2599762"/>
                  <a:gd name="connsiteY1" fmla="*/ 72008 h 216024"/>
                  <a:gd name="connsiteX2" fmla="*/ 2559150 w 2599762"/>
                  <a:gd name="connsiteY2" fmla="*/ 216024 h 216024"/>
                  <a:gd name="connsiteX3" fmla="*/ 2160998 w 2599762"/>
                  <a:gd name="connsiteY3" fmla="*/ 144016 h 216024"/>
                  <a:gd name="connsiteX4" fmla="*/ 488759 w 2599762"/>
                  <a:gd name="connsiteY4" fmla="*/ 144016 h 216024"/>
                  <a:gd name="connsiteX5" fmla="*/ 170238 w 2599762"/>
                  <a:gd name="connsiteY5" fmla="*/ 144016 h 216024"/>
                  <a:gd name="connsiteX6" fmla="*/ 90607 w 2599762"/>
                  <a:gd name="connsiteY6" fmla="*/ 0 h 216024"/>
                  <a:gd name="connsiteX0" fmla="*/ 501683 w 3010838"/>
                  <a:gd name="connsiteY0" fmla="*/ 193 h 216217"/>
                  <a:gd name="connsiteX1" fmla="*/ 2731335 w 3010838"/>
                  <a:gd name="connsiteY1" fmla="*/ 72201 h 216217"/>
                  <a:gd name="connsiteX2" fmla="*/ 2970226 w 3010838"/>
                  <a:gd name="connsiteY2" fmla="*/ 216217 h 216217"/>
                  <a:gd name="connsiteX3" fmla="*/ 2572074 w 3010838"/>
                  <a:gd name="connsiteY3" fmla="*/ 144209 h 216217"/>
                  <a:gd name="connsiteX4" fmla="*/ 899835 w 3010838"/>
                  <a:gd name="connsiteY4" fmla="*/ 144209 h 216217"/>
                  <a:gd name="connsiteX5" fmla="*/ 581314 w 3010838"/>
                  <a:gd name="connsiteY5" fmla="*/ 144209 h 216217"/>
                  <a:gd name="connsiteX6" fmla="*/ 501683 w 3010838"/>
                  <a:gd name="connsiteY6" fmla="*/ 193 h 216217"/>
                  <a:gd name="connsiteX0" fmla="*/ 13272 w 2442796"/>
                  <a:gd name="connsiteY0" fmla="*/ 90645 h 162653"/>
                  <a:gd name="connsiteX1" fmla="*/ 2163293 w 2442796"/>
                  <a:gd name="connsiteY1" fmla="*/ 18637 h 162653"/>
                  <a:gd name="connsiteX2" fmla="*/ 2402184 w 2442796"/>
                  <a:gd name="connsiteY2" fmla="*/ 162653 h 162653"/>
                  <a:gd name="connsiteX3" fmla="*/ 2004032 w 2442796"/>
                  <a:gd name="connsiteY3" fmla="*/ 90645 h 162653"/>
                  <a:gd name="connsiteX4" fmla="*/ 331793 w 2442796"/>
                  <a:gd name="connsiteY4" fmla="*/ 90645 h 162653"/>
                  <a:gd name="connsiteX5" fmla="*/ 13272 w 2442796"/>
                  <a:gd name="connsiteY5" fmla="*/ 90645 h 162653"/>
                  <a:gd name="connsiteX0" fmla="*/ 0 w 2509155"/>
                  <a:gd name="connsiteY0" fmla="*/ 0 h 216023"/>
                  <a:gd name="connsiteX1" fmla="*/ 2229652 w 2509155"/>
                  <a:gd name="connsiteY1" fmla="*/ 72007 h 216023"/>
                  <a:gd name="connsiteX2" fmla="*/ 2468543 w 2509155"/>
                  <a:gd name="connsiteY2" fmla="*/ 216023 h 216023"/>
                  <a:gd name="connsiteX3" fmla="*/ 2070391 w 2509155"/>
                  <a:gd name="connsiteY3" fmla="*/ 144015 h 216023"/>
                  <a:gd name="connsiteX4" fmla="*/ 398152 w 2509155"/>
                  <a:gd name="connsiteY4" fmla="*/ 144015 h 216023"/>
                  <a:gd name="connsiteX5" fmla="*/ 0 w 2509155"/>
                  <a:gd name="connsiteY5" fmla="*/ 0 h 216023"/>
                  <a:gd name="connsiteX0" fmla="*/ 14596 w 2523751"/>
                  <a:gd name="connsiteY0" fmla="*/ 0 h 216023"/>
                  <a:gd name="connsiteX1" fmla="*/ 2244248 w 2523751"/>
                  <a:gd name="connsiteY1" fmla="*/ 72007 h 216023"/>
                  <a:gd name="connsiteX2" fmla="*/ 2483139 w 2523751"/>
                  <a:gd name="connsiteY2" fmla="*/ 216023 h 216023"/>
                  <a:gd name="connsiteX3" fmla="*/ 2084987 w 2523751"/>
                  <a:gd name="connsiteY3" fmla="*/ 144015 h 216023"/>
                  <a:gd name="connsiteX4" fmla="*/ 412748 w 2523751"/>
                  <a:gd name="connsiteY4" fmla="*/ 144015 h 216023"/>
                  <a:gd name="connsiteX5" fmla="*/ 14596 w 2523751"/>
                  <a:gd name="connsiteY5" fmla="*/ 0 h 216023"/>
                  <a:gd name="connsiteX0" fmla="*/ 14596 w 2444119"/>
                  <a:gd name="connsiteY0" fmla="*/ 0 h 216023"/>
                  <a:gd name="connsiteX1" fmla="*/ 2164616 w 2444119"/>
                  <a:gd name="connsiteY1" fmla="*/ 72007 h 216023"/>
                  <a:gd name="connsiteX2" fmla="*/ 2403507 w 2444119"/>
                  <a:gd name="connsiteY2" fmla="*/ 216023 h 216023"/>
                  <a:gd name="connsiteX3" fmla="*/ 2005355 w 2444119"/>
                  <a:gd name="connsiteY3" fmla="*/ 144015 h 216023"/>
                  <a:gd name="connsiteX4" fmla="*/ 333116 w 2444119"/>
                  <a:gd name="connsiteY4" fmla="*/ 144015 h 216023"/>
                  <a:gd name="connsiteX5" fmla="*/ 14596 w 2444119"/>
                  <a:gd name="connsiteY5" fmla="*/ 0 h 216023"/>
                  <a:gd name="connsiteX0" fmla="*/ 14596 w 2523749"/>
                  <a:gd name="connsiteY0" fmla="*/ 0 h 216023"/>
                  <a:gd name="connsiteX1" fmla="*/ 2244246 w 2523749"/>
                  <a:gd name="connsiteY1" fmla="*/ 72007 h 216023"/>
                  <a:gd name="connsiteX2" fmla="*/ 2483137 w 2523749"/>
                  <a:gd name="connsiteY2" fmla="*/ 216023 h 216023"/>
                  <a:gd name="connsiteX3" fmla="*/ 2084985 w 2523749"/>
                  <a:gd name="connsiteY3" fmla="*/ 144015 h 216023"/>
                  <a:gd name="connsiteX4" fmla="*/ 412746 w 2523749"/>
                  <a:gd name="connsiteY4" fmla="*/ 144015 h 216023"/>
                  <a:gd name="connsiteX5" fmla="*/ 14596 w 2523749"/>
                  <a:gd name="connsiteY5" fmla="*/ 0 h 216023"/>
                  <a:gd name="connsiteX0" fmla="*/ 14596 w 2523749"/>
                  <a:gd name="connsiteY0" fmla="*/ 88129 h 304152"/>
                  <a:gd name="connsiteX1" fmla="*/ 2244246 w 2523749"/>
                  <a:gd name="connsiteY1" fmla="*/ 160136 h 304152"/>
                  <a:gd name="connsiteX2" fmla="*/ 2483137 w 2523749"/>
                  <a:gd name="connsiteY2" fmla="*/ 304152 h 304152"/>
                  <a:gd name="connsiteX3" fmla="*/ 2084985 w 2523749"/>
                  <a:gd name="connsiteY3" fmla="*/ 232144 h 304152"/>
                  <a:gd name="connsiteX4" fmla="*/ 412746 w 2523749"/>
                  <a:gd name="connsiteY4" fmla="*/ 232144 h 304152"/>
                  <a:gd name="connsiteX5" fmla="*/ 14596 w 2523749"/>
                  <a:gd name="connsiteY5" fmla="*/ 88129 h 304152"/>
                  <a:gd name="connsiteX0" fmla="*/ 14596 w 2523749"/>
                  <a:gd name="connsiteY0" fmla="*/ 88129 h 245558"/>
                  <a:gd name="connsiteX1" fmla="*/ 2244246 w 2523749"/>
                  <a:gd name="connsiteY1" fmla="*/ 88128 h 245558"/>
                  <a:gd name="connsiteX2" fmla="*/ 2483137 w 2523749"/>
                  <a:gd name="connsiteY2" fmla="*/ 232144 h 245558"/>
                  <a:gd name="connsiteX3" fmla="*/ 2084985 w 2523749"/>
                  <a:gd name="connsiteY3" fmla="*/ 160136 h 245558"/>
                  <a:gd name="connsiteX4" fmla="*/ 412746 w 2523749"/>
                  <a:gd name="connsiteY4" fmla="*/ 160136 h 245558"/>
                  <a:gd name="connsiteX5" fmla="*/ 14596 w 2523749"/>
                  <a:gd name="connsiteY5" fmla="*/ 88129 h 245558"/>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6 h 232144"/>
                  <a:gd name="connsiteX4" fmla="*/ 398150 w 2509153"/>
                  <a:gd name="connsiteY4" fmla="*/ 160136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0 w 2509153"/>
                  <a:gd name="connsiteY4" fmla="*/ 160136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0 w 2509153"/>
                  <a:gd name="connsiteY4" fmla="*/ 160136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0 w 2509153"/>
                  <a:gd name="connsiteY4" fmla="*/ 160136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0 w 2509153"/>
                  <a:gd name="connsiteY4" fmla="*/ 160136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0 w 2509153"/>
                  <a:gd name="connsiteY4" fmla="*/ 160136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1 w 2509153"/>
                  <a:gd name="connsiteY4" fmla="*/ 160137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1 w 2509153"/>
                  <a:gd name="connsiteY4" fmla="*/ 160137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1 w 2509153"/>
                  <a:gd name="connsiteY4" fmla="*/ 160137 h 232144"/>
                  <a:gd name="connsiteX5" fmla="*/ 0 w 2509153"/>
                  <a:gd name="connsiteY5" fmla="*/ 88129 h 232144"/>
                  <a:gd name="connsiteX0" fmla="*/ 0 w 2509153"/>
                  <a:gd name="connsiteY0" fmla="*/ 88129 h 232144"/>
                  <a:gd name="connsiteX1" fmla="*/ 2229650 w 2509153"/>
                  <a:gd name="connsiteY1" fmla="*/ 88128 h 232144"/>
                  <a:gd name="connsiteX2" fmla="*/ 2468541 w 2509153"/>
                  <a:gd name="connsiteY2" fmla="*/ 232144 h 232144"/>
                  <a:gd name="connsiteX3" fmla="*/ 2070389 w 2509153"/>
                  <a:gd name="connsiteY3" fmla="*/ 160137 h 232144"/>
                  <a:gd name="connsiteX4" fmla="*/ 398151 w 2509153"/>
                  <a:gd name="connsiteY4" fmla="*/ 160137 h 232144"/>
                  <a:gd name="connsiteX5" fmla="*/ 0 w 2509153"/>
                  <a:gd name="connsiteY5" fmla="*/ 88129 h 232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9153" h="232144">
                    <a:moveTo>
                      <a:pt x="0" y="88129"/>
                    </a:moveTo>
                    <a:cubicBezTo>
                      <a:pt x="48298" y="0"/>
                      <a:pt x="1486433" y="64126"/>
                      <a:pt x="2229650" y="88128"/>
                    </a:cubicBezTo>
                    <a:cubicBezTo>
                      <a:pt x="2509153" y="98336"/>
                      <a:pt x="2475583" y="146073"/>
                      <a:pt x="2468541" y="232144"/>
                    </a:cubicBezTo>
                    <a:cubicBezTo>
                      <a:pt x="2383517" y="173681"/>
                      <a:pt x="2293243" y="166663"/>
                      <a:pt x="2070389" y="160137"/>
                    </a:cubicBezTo>
                    <a:cubicBezTo>
                      <a:pt x="1706259" y="133409"/>
                      <a:pt x="483427" y="69492"/>
                      <a:pt x="398151" y="160137"/>
                    </a:cubicBezTo>
                    <a:cubicBezTo>
                      <a:pt x="209805" y="160518"/>
                      <a:pt x="94093" y="202894"/>
                      <a:pt x="0" y="88129"/>
                    </a:cubicBezTo>
                    <a:close/>
                  </a:path>
                </a:pathLst>
              </a:cu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84" name="Полилиния 83"/>
              <p:cNvSpPr/>
              <p:nvPr/>
            </p:nvSpPr>
            <p:spPr>
              <a:xfrm>
                <a:off x="7518240" y="2636912"/>
                <a:ext cx="226475" cy="514684"/>
              </a:xfrm>
              <a:custGeom>
                <a:avLst/>
                <a:gdLst>
                  <a:gd name="connsiteX0" fmla="*/ 0 w 1368152"/>
                  <a:gd name="connsiteY0" fmla="*/ 0 h 360040"/>
                  <a:gd name="connsiteX1" fmla="*/ 1368152 w 1368152"/>
                  <a:gd name="connsiteY1" fmla="*/ 0 h 360040"/>
                  <a:gd name="connsiteX2" fmla="*/ 1368152 w 1368152"/>
                  <a:gd name="connsiteY2" fmla="*/ 360040 h 360040"/>
                  <a:gd name="connsiteX3" fmla="*/ 0 w 1368152"/>
                  <a:gd name="connsiteY3" fmla="*/ 360040 h 360040"/>
                  <a:gd name="connsiteX4" fmla="*/ 0 w 1368152"/>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123628 w 1491780"/>
                  <a:gd name="connsiteY0" fmla="*/ 0 h 360040"/>
                  <a:gd name="connsiteX1" fmla="*/ 1491780 w 1491780"/>
                  <a:gd name="connsiteY1" fmla="*/ 0 h 360040"/>
                  <a:gd name="connsiteX2" fmla="*/ 1491780 w 1491780"/>
                  <a:gd name="connsiteY2" fmla="*/ 360040 h 360040"/>
                  <a:gd name="connsiteX3" fmla="*/ 123628 w 1491780"/>
                  <a:gd name="connsiteY3" fmla="*/ 360040 h 360040"/>
                  <a:gd name="connsiteX4" fmla="*/ 123628 w 1491780"/>
                  <a:gd name="connsiteY4" fmla="*/ 0 h 360040"/>
                  <a:gd name="connsiteX0" fmla="*/ 94445 w 1462597"/>
                  <a:gd name="connsiteY0" fmla="*/ 0 h 360040"/>
                  <a:gd name="connsiteX1" fmla="*/ 1462597 w 1462597"/>
                  <a:gd name="connsiteY1" fmla="*/ 0 h 360040"/>
                  <a:gd name="connsiteX2" fmla="*/ 1462597 w 1462597"/>
                  <a:gd name="connsiteY2" fmla="*/ 360040 h 360040"/>
                  <a:gd name="connsiteX3" fmla="*/ 94445 w 1462597"/>
                  <a:gd name="connsiteY3" fmla="*/ 360040 h 360040"/>
                  <a:gd name="connsiteX4" fmla="*/ 94445 w 1462597"/>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0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0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29333 w 1397485"/>
                  <a:gd name="connsiteY0" fmla="*/ 72008 h 360040"/>
                  <a:gd name="connsiteX1" fmla="*/ 1397485 w 1397485"/>
                  <a:gd name="connsiteY1" fmla="*/ 0 h 360040"/>
                  <a:gd name="connsiteX2" fmla="*/ 1397485 w 1397485"/>
                  <a:gd name="connsiteY2" fmla="*/ 360040 h 360040"/>
                  <a:gd name="connsiteX3" fmla="*/ 29333 w 1397485"/>
                  <a:gd name="connsiteY3" fmla="*/ 360040 h 360040"/>
                  <a:gd name="connsiteX4" fmla="*/ 29333 w 1397485"/>
                  <a:gd name="connsiteY4" fmla="*/ 72008 h 360040"/>
                  <a:gd name="connsiteX0" fmla="*/ 61498 w 1429650"/>
                  <a:gd name="connsiteY0" fmla="*/ 72008 h 360040"/>
                  <a:gd name="connsiteX1" fmla="*/ 1429650 w 1429650"/>
                  <a:gd name="connsiteY1" fmla="*/ 0 h 360040"/>
                  <a:gd name="connsiteX2" fmla="*/ 1429650 w 1429650"/>
                  <a:gd name="connsiteY2" fmla="*/ 360040 h 360040"/>
                  <a:gd name="connsiteX3" fmla="*/ 61498 w 1429650"/>
                  <a:gd name="connsiteY3" fmla="*/ 360040 h 360040"/>
                  <a:gd name="connsiteX4" fmla="*/ 61498 w 1429650"/>
                  <a:gd name="connsiteY4" fmla="*/ 72008 h 360040"/>
                  <a:gd name="connsiteX0" fmla="*/ 61498 w 1429650"/>
                  <a:gd name="connsiteY0" fmla="*/ 72008 h 360040"/>
                  <a:gd name="connsiteX1" fmla="*/ 1429650 w 1429650"/>
                  <a:gd name="connsiteY1" fmla="*/ 0 h 360040"/>
                  <a:gd name="connsiteX2" fmla="*/ 1069610 w 1429650"/>
                  <a:gd name="connsiteY2" fmla="*/ 360040 h 360040"/>
                  <a:gd name="connsiteX3" fmla="*/ 61498 w 1429650"/>
                  <a:gd name="connsiteY3" fmla="*/ 360040 h 360040"/>
                  <a:gd name="connsiteX4" fmla="*/ 61498 w 1429650"/>
                  <a:gd name="connsiteY4" fmla="*/ 72008 h 360040"/>
                  <a:gd name="connsiteX0" fmla="*/ 61498 w 1069610"/>
                  <a:gd name="connsiteY0" fmla="*/ 72008 h 360040"/>
                  <a:gd name="connsiteX1" fmla="*/ 1069610 w 1069610"/>
                  <a:gd name="connsiteY1" fmla="*/ 0 h 360040"/>
                  <a:gd name="connsiteX2" fmla="*/ 1069610 w 1069610"/>
                  <a:gd name="connsiteY2" fmla="*/ 360040 h 360040"/>
                  <a:gd name="connsiteX3" fmla="*/ 61498 w 1069610"/>
                  <a:gd name="connsiteY3" fmla="*/ 360040 h 360040"/>
                  <a:gd name="connsiteX4" fmla="*/ 61498 w 1069610"/>
                  <a:gd name="connsiteY4" fmla="*/ 72008 h 360040"/>
                  <a:gd name="connsiteX0" fmla="*/ 61498 w 1285634"/>
                  <a:gd name="connsiteY0" fmla="*/ 72008 h 360040"/>
                  <a:gd name="connsiteX1" fmla="*/ 1285634 w 1285634"/>
                  <a:gd name="connsiteY1" fmla="*/ 0 h 360040"/>
                  <a:gd name="connsiteX2" fmla="*/ 1069610 w 1285634"/>
                  <a:gd name="connsiteY2" fmla="*/ 360040 h 360040"/>
                  <a:gd name="connsiteX3" fmla="*/ 61498 w 1285634"/>
                  <a:gd name="connsiteY3" fmla="*/ 360040 h 360040"/>
                  <a:gd name="connsiteX4" fmla="*/ 61498 w 1285634"/>
                  <a:gd name="connsiteY4" fmla="*/ 72008 h 360040"/>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65728 h 425768"/>
                  <a:gd name="connsiteX1" fmla="*/ 1285634 w 1285634"/>
                  <a:gd name="connsiteY1" fmla="*/ 65728 h 425768"/>
                  <a:gd name="connsiteX2" fmla="*/ 1285634 w 1285634"/>
                  <a:gd name="connsiteY2" fmla="*/ 425768 h 425768"/>
                  <a:gd name="connsiteX3" fmla="*/ 61498 w 1285634"/>
                  <a:gd name="connsiteY3" fmla="*/ 425768 h 425768"/>
                  <a:gd name="connsiteX4" fmla="*/ 61498 w 1285634"/>
                  <a:gd name="connsiteY4" fmla="*/ 65728 h 425768"/>
                  <a:gd name="connsiteX0" fmla="*/ 61498 w 1285634"/>
                  <a:gd name="connsiteY0" fmla="*/ 17806 h 377846"/>
                  <a:gd name="connsiteX1" fmla="*/ 1285634 w 1285634"/>
                  <a:gd name="connsiteY1" fmla="*/ 17806 h 377846"/>
                  <a:gd name="connsiteX2" fmla="*/ 1285634 w 1285634"/>
                  <a:gd name="connsiteY2" fmla="*/ 377846 h 377846"/>
                  <a:gd name="connsiteX3" fmla="*/ 61498 w 1285634"/>
                  <a:gd name="connsiteY3" fmla="*/ 377846 h 377846"/>
                  <a:gd name="connsiteX4" fmla="*/ 61498 w 1285634"/>
                  <a:gd name="connsiteY4" fmla="*/ 17806 h 377846"/>
                  <a:gd name="connsiteX0" fmla="*/ 61498 w 1285634"/>
                  <a:gd name="connsiteY0" fmla="*/ 72008 h 360040"/>
                  <a:gd name="connsiteX1" fmla="*/ 1285634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85634"/>
                  <a:gd name="connsiteY0" fmla="*/ 17806 h 305838"/>
                  <a:gd name="connsiteX1" fmla="*/ 1285634 w 1285634"/>
                  <a:gd name="connsiteY1" fmla="*/ 17806 h 305838"/>
                  <a:gd name="connsiteX2" fmla="*/ 1285634 w 1285634"/>
                  <a:gd name="connsiteY2" fmla="*/ 305838 h 305838"/>
                  <a:gd name="connsiteX3" fmla="*/ 61498 w 1285634"/>
                  <a:gd name="connsiteY3" fmla="*/ 305838 h 305838"/>
                  <a:gd name="connsiteX4" fmla="*/ 61498 w 1285634"/>
                  <a:gd name="connsiteY4" fmla="*/ 17806 h 305838"/>
                  <a:gd name="connsiteX0" fmla="*/ 61498 w 1285634"/>
                  <a:gd name="connsiteY0" fmla="*/ 72008 h 360040"/>
                  <a:gd name="connsiteX1" fmla="*/ 1213626 w 1285634"/>
                  <a:gd name="connsiteY1" fmla="*/ 0 h 360040"/>
                  <a:gd name="connsiteX2" fmla="*/ 1285634 w 1285634"/>
                  <a:gd name="connsiteY2" fmla="*/ 360040 h 360040"/>
                  <a:gd name="connsiteX3" fmla="*/ 61498 w 1285634"/>
                  <a:gd name="connsiteY3" fmla="*/ 360040 h 360040"/>
                  <a:gd name="connsiteX4" fmla="*/ 61498 w 1285634"/>
                  <a:gd name="connsiteY4" fmla="*/ 72008 h 360040"/>
                  <a:gd name="connsiteX0" fmla="*/ 61498 w 1213626"/>
                  <a:gd name="connsiteY0" fmla="*/ 72008 h 432048"/>
                  <a:gd name="connsiteX1" fmla="*/ 1213626 w 1213626"/>
                  <a:gd name="connsiteY1" fmla="*/ 0 h 432048"/>
                  <a:gd name="connsiteX2" fmla="*/ 1141618 w 1213626"/>
                  <a:gd name="connsiteY2" fmla="*/ 432048 h 432048"/>
                  <a:gd name="connsiteX3" fmla="*/ 61498 w 1213626"/>
                  <a:gd name="connsiteY3" fmla="*/ 360040 h 432048"/>
                  <a:gd name="connsiteX4" fmla="*/ 61498 w 1213626"/>
                  <a:gd name="connsiteY4" fmla="*/ 72008 h 432048"/>
                  <a:gd name="connsiteX0" fmla="*/ 61498 w 1203116"/>
                  <a:gd name="connsiteY0" fmla="*/ 17806 h 449854"/>
                  <a:gd name="connsiteX1" fmla="*/ 1203116 w 1203116"/>
                  <a:gd name="connsiteY1" fmla="*/ 17806 h 449854"/>
                  <a:gd name="connsiteX2" fmla="*/ 1131108 w 1203116"/>
                  <a:gd name="connsiteY2" fmla="*/ 449854 h 449854"/>
                  <a:gd name="connsiteX3" fmla="*/ 50988 w 1203116"/>
                  <a:gd name="connsiteY3" fmla="*/ 377846 h 449854"/>
                  <a:gd name="connsiteX4" fmla="*/ 61498 w 1203116"/>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246674"/>
                  <a:gd name="connsiteY0" fmla="*/ 17806 h 449854"/>
                  <a:gd name="connsiteX1" fmla="*/ 1246674 w 1246674"/>
                  <a:gd name="connsiteY1" fmla="*/ 17806 h 449854"/>
                  <a:gd name="connsiteX2" fmla="*/ 1174666 w 1246674"/>
                  <a:gd name="connsiteY2" fmla="*/ 449854 h 449854"/>
                  <a:gd name="connsiteX3" fmla="*/ 94546 w 1246674"/>
                  <a:gd name="connsiteY3" fmla="*/ 377846 h 449854"/>
                  <a:gd name="connsiteX4" fmla="*/ 105056 w 1246674"/>
                  <a:gd name="connsiteY4" fmla="*/ 17806 h 449854"/>
                  <a:gd name="connsiteX0" fmla="*/ 105056 w 1329192"/>
                  <a:gd name="connsiteY0" fmla="*/ 17806 h 377846"/>
                  <a:gd name="connsiteX1" fmla="*/ 1246674 w 1329192"/>
                  <a:gd name="connsiteY1" fmla="*/ 17806 h 377846"/>
                  <a:gd name="connsiteX2" fmla="*/ 1329192 w 1329192"/>
                  <a:gd name="connsiteY2" fmla="*/ 377846 h 377846"/>
                  <a:gd name="connsiteX3" fmla="*/ 94546 w 1329192"/>
                  <a:gd name="connsiteY3" fmla="*/ 377846 h 377846"/>
                  <a:gd name="connsiteX4" fmla="*/ 105056 w 1329192"/>
                  <a:gd name="connsiteY4" fmla="*/ 17806 h 377846"/>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432048"/>
                  <a:gd name="connsiteX1" fmla="*/ 1401200 w 1401200"/>
                  <a:gd name="connsiteY1" fmla="*/ 0 h 432048"/>
                  <a:gd name="connsiteX2" fmla="*/ 1329192 w 1401200"/>
                  <a:gd name="connsiteY2" fmla="*/ 432048 h 432048"/>
                  <a:gd name="connsiteX3" fmla="*/ 94546 w 1401200"/>
                  <a:gd name="connsiteY3" fmla="*/ 432048 h 432048"/>
                  <a:gd name="connsiteX4" fmla="*/ 105056 w 1401200"/>
                  <a:gd name="connsiteY4" fmla="*/ 72008 h 432048"/>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401200"/>
                  <a:gd name="connsiteY0" fmla="*/ 72008 h 504056"/>
                  <a:gd name="connsiteX1" fmla="*/ 1401200 w 1401200"/>
                  <a:gd name="connsiteY1" fmla="*/ 0 h 504056"/>
                  <a:gd name="connsiteX2" fmla="*/ 1329192 w 1401200"/>
                  <a:gd name="connsiteY2" fmla="*/ 504056 h 504056"/>
                  <a:gd name="connsiteX3" fmla="*/ 94546 w 1401200"/>
                  <a:gd name="connsiteY3" fmla="*/ 432048 h 504056"/>
                  <a:gd name="connsiteX4" fmla="*/ 105056 w 1401200"/>
                  <a:gd name="connsiteY4" fmla="*/ 72008 h 504056"/>
                  <a:gd name="connsiteX0" fmla="*/ 105056 w 1866296"/>
                  <a:gd name="connsiteY0" fmla="*/ 17806 h 521862"/>
                  <a:gd name="connsiteX1" fmla="*/ 1866296 w 1866296"/>
                  <a:gd name="connsiteY1" fmla="*/ 17806 h 521862"/>
                  <a:gd name="connsiteX2" fmla="*/ 1794288 w 1866296"/>
                  <a:gd name="connsiteY2" fmla="*/ 521862 h 521862"/>
                  <a:gd name="connsiteX3" fmla="*/ 559642 w 1866296"/>
                  <a:gd name="connsiteY3" fmla="*/ 449854 h 521862"/>
                  <a:gd name="connsiteX4" fmla="*/ 105056 w 1866296"/>
                  <a:gd name="connsiteY4" fmla="*/ 17806 h 521862"/>
                  <a:gd name="connsiteX0" fmla="*/ 105056 w 1866296"/>
                  <a:gd name="connsiteY0" fmla="*/ 17806 h 545865"/>
                  <a:gd name="connsiteX1" fmla="*/ 1866296 w 1866296"/>
                  <a:gd name="connsiteY1" fmla="*/ 17806 h 545865"/>
                  <a:gd name="connsiteX2" fmla="*/ 1794288 w 1866296"/>
                  <a:gd name="connsiteY2" fmla="*/ 521862 h 545865"/>
                  <a:gd name="connsiteX3" fmla="*/ 105056 w 1866296"/>
                  <a:gd name="connsiteY3" fmla="*/ 521862 h 545865"/>
                  <a:gd name="connsiteX4" fmla="*/ 105056 w 1866296"/>
                  <a:gd name="connsiteY4" fmla="*/ 17806 h 545865"/>
                  <a:gd name="connsiteX0" fmla="*/ 105056 w 1866296"/>
                  <a:gd name="connsiteY0" fmla="*/ 17806 h 545865"/>
                  <a:gd name="connsiteX1" fmla="*/ 1866296 w 1866296"/>
                  <a:gd name="connsiteY1" fmla="*/ 17806 h 545865"/>
                  <a:gd name="connsiteX2" fmla="*/ 321080 w 1866296"/>
                  <a:gd name="connsiteY2" fmla="*/ 521862 h 545865"/>
                  <a:gd name="connsiteX3" fmla="*/ 105056 w 1866296"/>
                  <a:gd name="connsiteY3" fmla="*/ 521862 h 545865"/>
                  <a:gd name="connsiteX4" fmla="*/ 105056 w 1866296"/>
                  <a:gd name="connsiteY4" fmla="*/ 17806 h 545865"/>
                  <a:gd name="connsiteX0" fmla="*/ 318931 w 806380"/>
                  <a:gd name="connsiteY0" fmla="*/ 17806 h 545865"/>
                  <a:gd name="connsiteX1" fmla="*/ 462947 w 806380"/>
                  <a:gd name="connsiteY1" fmla="*/ 17806 h 545865"/>
                  <a:gd name="connsiteX2" fmla="*/ 534955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5865"/>
                  <a:gd name="connsiteX1" fmla="*/ 462947 w 806380"/>
                  <a:gd name="connsiteY1" fmla="*/ 17806 h 545865"/>
                  <a:gd name="connsiteX2" fmla="*/ 462948 w 806380"/>
                  <a:gd name="connsiteY2" fmla="*/ 521862 h 545865"/>
                  <a:gd name="connsiteX3" fmla="*/ 318931 w 806380"/>
                  <a:gd name="connsiteY3" fmla="*/ 521862 h 545865"/>
                  <a:gd name="connsiteX4" fmla="*/ 318931 w 806380"/>
                  <a:gd name="connsiteY4" fmla="*/ 17806 h 545865"/>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30"/>
                  <a:gd name="connsiteX1" fmla="*/ 462947 w 806380"/>
                  <a:gd name="connsiteY1" fmla="*/ 17806 h 546730"/>
                  <a:gd name="connsiteX2" fmla="*/ 462948 w 806380"/>
                  <a:gd name="connsiteY2" fmla="*/ 521862 h 546730"/>
                  <a:gd name="connsiteX3" fmla="*/ 318931 w 806380"/>
                  <a:gd name="connsiteY3" fmla="*/ 521862 h 546730"/>
                  <a:gd name="connsiteX4" fmla="*/ 318931 w 806380"/>
                  <a:gd name="connsiteY4" fmla="*/ 17806 h 546730"/>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618738"/>
                  <a:gd name="connsiteX1" fmla="*/ 462947 w 806380"/>
                  <a:gd name="connsiteY1" fmla="*/ 17806 h 618738"/>
                  <a:gd name="connsiteX2" fmla="*/ 462948 w 806380"/>
                  <a:gd name="connsiteY2" fmla="*/ 593870 h 618738"/>
                  <a:gd name="connsiteX3" fmla="*/ 318931 w 806380"/>
                  <a:gd name="connsiteY3" fmla="*/ 521862 h 618738"/>
                  <a:gd name="connsiteX4" fmla="*/ 318931 w 806380"/>
                  <a:gd name="connsiteY4" fmla="*/ 17806 h 618738"/>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318931 w 806380"/>
                  <a:gd name="connsiteY0" fmla="*/ 17806 h 546729"/>
                  <a:gd name="connsiteX1" fmla="*/ 462947 w 806380"/>
                  <a:gd name="connsiteY1" fmla="*/ 17806 h 546729"/>
                  <a:gd name="connsiteX2" fmla="*/ 462948 w 806380"/>
                  <a:gd name="connsiteY2" fmla="*/ 521861 h 546729"/>
                  <a:gd name="connsiteX3" fmla="*/ 318931 w 806380"/>
                  <a:gd name="connsiteY3" fmla="*/ 521862 h 546729"/>
                  <a:gd name="connsiteX4" fmla="*/ 318931 w 806380"/>
                  <a:gd name="connsiteY4" fmla="*/ 17806 h 546729"/>
                  <a:gd name="connsiteX0" fmla="*/ 288032 w 775481"/>
                  <a:gd name="connsiteY0" fmla="*/ 17806 h 564535"/>
                  <a:gd name="connsiteX1" fmla="*/ 462947 w 775481"/>
                  <a:gd name="connsiteY1" fmla="*/ 35612 h 564535"/>
                  <a:gd name="connsiteX2" fmla="*/ 462948 w 775481"/>
                  <a:gd name="connsiteY2" fmla="*/ 539667 h 564535"/>
                  <a:gd name="connsiteX3" fmla="*/ 318931 w 775481"/>
                  <a:gd name="connsiteY3" fmla="*/ 539668 h 564535"/>
                  <a:gd name="connsiteX4" fmla="*/ 288032 w 775481"/>
                  <a:gd name="connsiteY4" fmla="*/ 17806 h 564535"/>
                  <a:gd name="connsiteX0" fmla="*/ 246922 w 734371"/>
                  <a:gd name="connsiteY0" fmla="*/ 17806 h 564535"/>
                  <a:gd name="connsiteX1" fmla="*/ 462947 w 734371"/>
                  <a:gd name="connsiteY1" fmla="*/ 17806 h 564535"/>
                  <a:gd name="connsiteX2" fmla="*/ 421838 w 734371"/>
                  <a:gd name="connsiteY2" fmla="*/ 539667 h 564535"/>
                  <a:gd name="connsiteX3" fmla="*/ 277821 w 734371"/>
                  <a:gd name="connsiteY3" fmla="*/ 539668 h 564535"/>
                  <a:gd name="connsiteX4" fmla="*/ 246922 w 734371"/>
                  <a:gd name="connsiteY4" fmla="*/ 17806 h 564535"/>
                  <a:gd name="connsiteX0" fmla="*/ 228549 w 715998"/>
                  <a:gd name="connsiteY0" fmla="*/ 17806 h 564535"/>
                  <a:gd name="connsiteX1" fmla="*/ 444574 w 715998"/>
                  <a:gd name="connsiteY1" fmla="*/ 17806 h 564535"/>
                  <a:gd name="connsiteX2" fmla="*/ 403465 w 715998"/>
                  <a:gd name="connsiteY2" fmla="*/ 539667 h 564535"/>
                  <a:gd name="connsiteX3" fmla="*/ 259448 w 715998"/>
                  <a:gd name="connsiteY3" fmla="*/ 539668 h 564535"/>
                  <a:gd name="connsiteX4" fmla="*/ 228549 w 715998"/>
                  <a:gd name="connsiteY4" fmla="*/ 17806 h 564535"/>
                  <a:gd name="connsiteX0" fmla="*/ 105056 w 592505"/>
                  <a:gd name="connsiteY0" fmla="*/ 435694 h 982423"/>
                  <a:gd name="connsiteX1" fmla="*/ 321081 w 592505"/>
                  <a:gd name="connsiteY1" fmla="*/ 435694 h 982423"/>
                  <a:gd name="connsiteX2" fmla="*/ 279972 w 592505"/>
                  <a:gd name="connsiteY2" fmla="*/ 957555 h 982423"/>
                  <a:gd name="connsiteX3" fmla="*/ 135955 w 592505"/>
                  <a:gd name="connsiteY3" fmla="*/ 957556 h 982423"/>
                  <a:gd name="connsiteX4" fmla="*/ 105056 w 592505"/>
                  <a:gd name="connsiteY4" fmla="*/ 435694 h 982423"/>
                  <a:gd name="connsiteX0" fmla="*/ 105056 w 592505"/>
                  <a:gd name="connsiteY0" fmla="*/ 733937 h 1280666"/>
                  <a:gd name="connsiteX1" fmla="*/ 321081 w 592505"/>
                  <a:gd name="connsiteY1" fmla="*/ 733937 h 1280666"/>
                  <a:gd name="connsiteX2" fmla="*/ 279972 w 592505"/>
                  <a:gd name="connsiteY2" fmla="*/ 1255798 h 1280666"/>
                  <a:gd name="connsiteX3" fmla="*/ 135955 w 592505"/>
                  <a:gd name="connsiteY3" fmla="*/ 1255799 h 1280666"/>
                  <a:gd name="connsiteX4" fmla="*/ 105056 w 592505"/>
                  <a:gd name="connsiteY4" fmla="*/ 733937 h 1280666"/>
                  <a:gd name="connsiteX0" fmla="*/ 105056 w 592505"/>
                  <a:gd name="connsiteY0" fmla="*/ 589921 h 1280666"/>
                  <a:gd name="connsiteX1" fmla="*/ 537105 w 592505"/>
                  <a:gd name="connsiteY1" fmla="*/ 733937 h 1280666"/>
                  <a:gd name="connsiteX2" fmla="*/ 495996 w 592505"/>
                  <a:gd name="connsiteY2" fmla="*/ 1255798 h 1280666"/>
                  <a:gd name="connsiteX3" fmla="*/ 351979 w 592505"/>
                  <a:gd name="connsiteY3" fmla="*/ 1255799 h 1280666"/>
                  <a:gd name="connsiteX4" fmla="*/ 105056 w 592505"/>
                  <a:gd name="connsiteY4" fmla="*/ 589921 h 1280666"/>
                  <a:gd name="connsiteX0" fmla="*/ 105056 w 696211"/>
                  <a:gd name="connsiteY0" fmla="*/ 577863 h 1268608"/>
                  <a:gd name="connsiteX1" fmla="*/ 537105 w 696211"/>
                  <a:gd name="connsiteY1" fmla="*/ 721879 h 1268608"/>
                  <a:gd name="connsiteX2" fmla="*/ 495996 w 696211"/>
                  <a:gd name="connsiteY2" fmla="*/ 1243740 h 1268608"/>
                  <a:gd name="connsiteX3" fmla="*/ 351979 w 696211"/>
                  <a:gd name="connsiteY3" fmla="*/ 1243741 h 1268608"/>
                  <a:gd name="connsiteX4" fmla="*/ 105056 w 696211"/>
                  <a:gd name="connsiteY4" fmla="*/ 577863 h 1268608"/>
                  <a:gd name="connsiteX0" fmla="*/ 105056 w 592505"/>
                  <a:gd name="connsiteY0" fmla="*/ 721879 h 1268608"/>
                  <a:gd name="connsiteX1" fmla="*/ 321081 w 592505"/>
                  <a:gd name="connsiteY1" fmla="*/ 721879 h 1268608"/>
                  <a:gd name="connsiteX2" fmla="*/ 279972 w 592505"/>
                  <a:gd name="connsiteY2" fmla="*/ 1243740 h 1268608"/>
                  <a:gd name="connsiteX3" fmla="*/ 135955 w 592505"/>
                  <a:gd name="connsiteY3" fmla="*/ 1243741 h 1268608"/>
                  <a:gd name="connsiteX4" fmla="*/ 105056 w 592505"/>
                  <a:gd name="connsiteY4" fmla="*/ 721879 h 1268608"/>
                  <a:gd name="connsiteX0" fmla="*/ 105056 w 480187"/>
                  <a:gd name="connsiteY0" fmla="*/ 721879 h 1268608"/>
                  <a:gd name="connsiteX1" fmla="*/ 321081 w 480187"/>
                  <a:gd name="connsiteY1" fmla="*/ 721879 h 1268608"/>
                  <a:gd name="connsiteX2" fmla="*/ 279972 w 480187"/>
                  <a:gd name="connsiteY2" fmla="*/ 1243740 h 1268608"/>
                  <a:gd name="connsiteX3" fmla="*/ 135955 w 480187"/>
                  <a:gd name="connsiteY3" fmla="*/ 1243741 h 1268608"/>
                  <a:gd name="connsiteX4" fmla="*/ 105056 w 480187"/>
                  <a:gd name="connsiteY4" fmla="*/ 721879 h 1268608"/>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84707"/>
                  <a:gd name="connsiteX1" fmla="*/ 321081 w 321081"/>
                  <a:gd name="connsiteY1" fmla="*/ 37978 h 584707"/>
                  <a:gd name="connsiteX2" fmla="*/ 279972 w 321081"/>
                  <a:gd name="connsiteY2" fmla="*/ 559839 h 584707"/>
                  <a:gd name="connsiteX3" fmla="*/ 135955 w 321081"/>
                  <a:gd name="connsiteY3" fmla="*/ 559840 h 584707"/>
                  <a:gd name="connsiteX4" fmla="*/ 105056 w 321081"/>
                  <a:gd name="connsiteY4" fmla="*/ 37978 h 584707"/>
                  <a:gd name="connsiteX0" fmla="*/ 105056 w 321081"/>
                  <a:gd name="connsiteY0" fmla="*/ 37978 h 566902"/>
                  <a:gd name="connsiteX1" fmla="*/ 321081 w 321081"/>
                  <a:gd name="connsiteY1" fmla="*/ 37978 h 566902"/>
                  <a:gd name="connsiteX2" fmla="*/ 249072 w 321081"/>
                  <a:gd name="connsiteY2" fmla="*/ 542034 h 566902"/>
                  <a:gd name="connsiteX3" fmla="*/ 135955 w 321081"/>
                  <a:gd name="connsiteY3" fmla="*/ 559840 h 566902"/>
                  <a:gd name="connsiteX4" fmla="*/ 105056 w 321081"/>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335022"/>
                  <a:gd name="connsiteY0" fmla="*/ 37978 h 566902"/>
                  <a:gd name="connsiteX1" fmla="*/ 335022 w 335022"/>
                  <a:gd name="connsiteY1" fmla="*/ 37978 h 566902"/>
                  <a:gd name="connsiteX2" fmla="*/ 263013 w 335022"/>
                  <a:gd name="connsiteY2" fmla="*/ 542034 h 566902"/>
                  <a:gd name="connsiteX3" fmla="*/ 149896 w 335022"/>
                  <a:gd name="connsiteY3" fmla="*/ 559840 h 566902"/>
                  <a:gd name="connsiteX4" fmla="*/ 118997 w 335022"/>
                  <a:gd name="connsiteY4" fmla="*/ 37978 h 566902"/>
                  <a:gd name="connsiteX0" fmla="*/ 118997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7 w 291669"/>
                  <a:gd name="connsiteY4" fmla="*/ 37978 h 566902"/>
                  <a:gd name="connsiteX0" fmla="*/ 118998 w 291669"/>
                  <a:gd name="connsiteY0" fmla="*/ 37978 h 566902"/>
                  <a:gd name="connsiteX1" fmla="*/ 263013 w 291669"/>
                  <a:gd name="connsiteY1" fmla="*/ 37978 h 566902"/>
                  <a:gd name="connsiteX2" fmla="*/ 263013 w 291669"/>
                  <a:gd name="connsiteY2" fmla="*/ 542034 h 566902"/>
                  <a:gd name="connsiteX3" fmla="*/ 149896 w 291669"/>
                  <a:gd name="connsiteY3" fmla="*/ 559840 h 566902"/>
                  <a:gd name="connsiteX4" fmla="*/ 118998 w 291669"/>
                  <a:gd name="connsiteY4" fmla="*/ 37978 h 566902"/>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18998 w 291669"/>
                  <a:gd name="connsiteY0" fmla="*/ 0 h 528924"/>
                  <a:gd name="connsiteX1" fmla="*/ 263013 w 291669"/>
                  <a:gd name="connsiteY1" fmla="*/ 0 h 528924"/>
                  <a:gd name="connsiteX2" fmla="*/ 263013 w 291669"/>
                  <a:gd name="connsiteY2" fmla="*/ 504056 h 528924"/>
                  <a:gd name="connsiteX3" fmla="*/ 149896 w 291669"/>
                  <a:gd name="connsiteY3" fmla="*/ 521862 h 528924"/>
                  <a:gd name="connsiteX4" fmla="*/ 118998 w 291669"/>
                  <a:gd name="connsiteY4" fmla="*/ 0 h 528924"/>
                  <a:gd name="connsiteX0" fmla="*/ 144016 w 291669"/>
                  <a:gd name="connsiteY0" fmla="*/ 0 h 600932"/>
                  <a:gd name="connsiteX1" fmla="*/ 263013 w 291669"/>
                  <a:gd name="connsiteY1" fmla="*/ 72008 h 600932"/>
                  <a:gd name="connsiteX2" fmla="*/ 263013 w 291669"/>
                  <a:gd name="connsiteY2" fmla="*/ 576064 h 600932"/>
                  <a:gd name="connsiteX3" fmla="*/ 149896 w 291669"/>
                  <a:gd name="connsiteY3" fmla="*/ 593870 h 600932"/>
                  <a:gd name="connsiteX4" fmla="*/ 144016 w 291669"/>
                  <a:gd name="connsiteY4" fmla="*/ 0 h 600932"/>
                  <a:gd name="connsiteX0" fmla="*/ 144016 w 291669"/>
                  <a:gd name="connsiteY0" fmla="*/ 0 h 672940"/>
                  <a:gd name="connsiteX1" fmla="*/ 263013 w 291669"/>
                  <a:gd name="connsiteY1" fmla="*/ 144016 h 672940"/>
                  <a:gd name="connsiteX2" fmla="*/ 263013 w 291669"/>
                  <a:gd name="connsiteY2" fmla="*/ 648072 h 672940"/>
                  <a:gd name="connsiteX3" fmla="*/ 149896 w 291669"/>
                  <a:gd name="connsiteY3" fmla="*/ 665878 h 672940"/>
                  <a:gd name="connsiteX4" fmla="*/ 144016 w 291669"/>
                  <a:gd name="connsiteY4" fmla="*/ 0 h 672940"/>
                  <a:gd name="connsiteX0" fmla="*/ 144016 w 291669"/>
                  <a:gd name="connsiteY0" fmla="*/ 0 h 672940"/>
                  <a:gd name="connsiteX1" fmla="*/ 288032 w 291669"/>
                  <a:gd name="connsiteY1" fmla="*/ 0 h 672940"/>
                  <a:gd name="connsiteX2" fmla="*/ 263013 w 291669"/>
                  <a:gd name="connsiteY2" fmla="*/ 648072 h 672940"/>
                  <a:gd name="connsiteX3" fmla="*/ 149896 w 291669"/>
                  <a:gd name="connsiteY3" fmla="*/ 665878 h 672940"/>
                  <a:gd name="connsiteX4" fmla="*/ 144016 w 291669"/>
                  <a:gd name="connsiteY4" fmla="*/ 0 h 672940"/>
                  <a:gd name="connsiteX0" fmla="*/ 144016 w 291669"/>
                  <a:gd name="connsiteY0" fmla="*/ 0 h 672940"/>
                  <a:gd name="connsiteX1" fmla="*/ 288032 w 291669"/>
                  <a:gd name="connsiteY1" fmla="*/ 0 h 672940"/>
                  <a:gd name="connsiteX2" fmla="*/ 216024 w 291669"/>
                  <a:gd name="connsiteY2" fmla="*/ 648072 h 672940"/>
                  <a:gd name="connsiteX3" fmla="*/ 149896 w 291669"/>
                  <a:gd name="connsiteY3" fmla="*/ 665878 h 672940"/>
                  <a:gd name="connsiteX4" fmla="*/ 144016 w 291669"/>
                  <a:gd name="connsiteY4" fmla="*/ 0 h 672940"/>
                  <a:gd name="connsiteX0" fmla="*/ 149896 w 293912"/>
                  <a:gd name="connsiteY0" fmla="*/ 0 h 672940"/>
                  <a:gd name="connsiteX1" fmla="*/ 293912 w 293912"/>
                  <a:gd name="connsiteY1" fmla="*/ 0 h 672940"/>
                  <a:gd name="connsiteX2" fmla="*/ 221904 w 293912"/>
                  <a:gd name="connsiteY2" fmla="*/ 648072 h 672940"/>
                  <a:gd name="connsiteX3" fmla="*/ 149896 w 293912"/>
                  <a:gd name="connsiteY3" fmla="*/ 648072 h 672940"/>
                  <a:gd name="connsiteX4" fmla="*/ 149896 w 293912"/>
                  <a:gd name="connsiteY4" fmla="*/ 0 h 672940"/>
                  <a:gd name="connsiteX0" fmla="*/ 149896 w 293912"/>
                  <a:gd name="connsiteY0" fmla="*/ 0 h 648072"/>
                  <a:gd name="connsiteX1" fmla="*/ 293912 w 293912"/>
                  <a:gd name="connsiteY1" fmla="*/ 0 h 648072"/>
                  <a:gd name="connsiteX2" fmla="*/ 221904 w 293912"/>
                  <a:gd name="connsiteY2" fmla="*/ 576064 h 648072"/>
                  <a:gd name="connsiteX3" fmla="*/ 149896 w 293912"/>
                  <a:gd name="connsiteY3" fmla="*/ 648072 h 648072"/>
                  <a:gd name="connsiteX4" fmla="*/ 149896 w 293912"/>
                  <a:gd name="connsiteY4" fmla="*/ 0 h 648072"/>
                  <a:gd name="connsiteX0" fmla="*/ 221904 w 365920"/>
                  <a:gd name="connsiteY0" fmla="*/ 0 h 648072"/>
                  <a:gd name="connsiteX1" fmla="*/ 365920 w 365920"/>
                  <a:gd name="connsiteY1" fmla="*/ 0 h 648072"/>
                  <a:gd name="connsiteX2" fmla="*/ 293912 w 365920"/>
                  <a:gd name="connsiteY2" fmla="*/ 576064 h 648072"/>
                  <a:gd name="connsiteX3" fmla="*/ 149896 w 365920"/>
                  <a:gd name="connsiteY3" fmla="*/ 648072 h 648072"/>
                  <a:gd name="connsiteX4" fmla="*/ 221904 w 365920"/>
                  <a:gd name="connsiteY4" fmla="*/ 0 h 648072"/>
                  <a:gd name="connsiteX0" fmla="*/ 221904 w 365920"/>
                  <a:gd name="connsiteY0" fmla="*/ 0 h 648072"/>
                  <a:gd name="connsiteX1" fmla="*/ 365920 w 365920"/>
                  <a:gd name="connsiteY1" fmla="*/ 0 h 648072"/>
                  <a:gd name="connsiteX2" fmla="*/ 293912 w 365920"/>
                  <a:gd name="connsiteY2" fmla="*/ 576064 h 648072"/>
                  <a:gd name="connsiteX3" fmla="*/ 149896 w 365920"/>
                  <a:gd name="connsiteY3" fmla="*/ 648072 h 648072"/>
                  <a:gd name="connsiteX4" fmla="*/ 221904 w 365920"/>
                  <a:gd name="connsiteY4" fmla="*/ 0 h 648072"/>
                  <a:gd name="connsiteX0" fmla="*/ 149896 w 293912"/>
                  <a:gd name="connsiteY0" fmla="*/ 0 h 648072"/>
                  <a:gd name="connsiteX1" fmla="*/ 293912 w 293912"/>
                  <a:gd name="connsiteY1" fmla="*/ 0 h 648072"/>
                  <a:gd name="connsiteX2" fmla="*/ 221904 w 293912"/>
                  <a:gd name="connsiteY2" fmla="*/ 576064 h 648072"/>
                  <a:gd name="connsiteX3" fmla="*/ 149896 w 293912"/>
                  <a:gd name="connsiteY3" fmla="*/ 648072 h 648072"/>
                  <a:gd name="connsiteX4" fmla="*/ 149896 w 293912"/>
                  <a:gd name="connsiteY4" fmla="*/ 0 h 648072"/>
                  <a:gd name="connsiteX0" fmla="*/ 167452 w 311468"/>
                  <a:gd name="connsiteY0" fmla="*/ 0 h 648072"/>
                  <a:gd name="connsiteX1" fmla="*/ 311468 w 311468"/>
                  <a:gd name="connsiteY1" fmla="*/ 0 h 648072"/>
                  <a:gd name="connsiteX2" fmla="*/ 239460 w 311468"/>
                  <a:gd name="connsiteY2" fmla="*/ 576064 h 648072"/>
                  <a:gd name="connsiteX3" fmla="*/ 167452 w 311468"/>
                  <a:gd name="connsiteY3" fmla="*/ 648072 h 648072"/>
                  <a:gd name="connsiteX4" fmla="*/ 167452 w 311468"/>
                  <a:gd name="connsiteY4" fmla="*/ 0 h 648072"/>
                  <a:gd name="connsiteX0" fmla="*/ 167452 w 311468"/>
                  <a:gd name="connsiteY0" fmla="*/ 0 h 600932"/>
                  <a:gd name="connsiteX1" fmla="*/ 311468 w 311468"/>
                  <a:gd name="connsiteY1" fmla="*/ 0 h 600932"/>
                  <a:gd name="connsiteX2" fmla="*/ 239460 w 311468"/>
                  <a:gd name="connsiteY2" fmla="*/ 576064 h 600932"/>
                  <a:gd name="connsiteX3" fmla="*/ 167452 w 311468"/>
                  <a:gd name="connsiteY3" fmla="*/ 576064 h 600932"/>
                  <a:gd name="connsiteX4" fmla="*/ 167452 w 311468"/>
                  <a:gd name="connsiteY4" fmla="*/ 0 h 600932"/>
                  <a:gd name="connsiteX0" fmla="*/ 167452 w 309225"/>
                  <a:gd name="connsiteY0" fmla="*/ 0 h 600932"/>
                  <a:gd name="connsiteX1" fmla="*/ 239460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600932"/>
                  <a:gd name="connsiteX1" fmla="*/ 239461 w 309225"/>
                  <a:gd name="connsiteY1" fmla="*/ 0 h 600932"/>
                  <a:gd name="connsiteX2" fmla="*/ 239460 w 309225"/>
                  <a:gd name="connsiteY2" fmla="*/ 576064 h 600932"/>
                  <a:gd name="connsiteX3" fmla="*/ 167452 w 309225"/>
                  <a:gd name="connsiteY3" fmla="*/ 576064 h 600932"/>
                  <a:gd name="connsiteX4" fmla="*/ 167452 w 309225"/>
                  <a:gd name="connsiteY4" fmla="*/ 0 h 600932"/>
                  <a:gd name="connsiteX0" fmla="*/ 167452 w 309225"/>
                  <a:gd name="connsiteY0" fmla="*/ 0 h 576064"/>
                  <a:gd name="connsiteX1" fmla="*/ 239461 w 309225"/>
                  <a:gd name="connsiteY1" fmla="*/ 0 h 576064"/>
                  <a:gd name="connsiteX2" fmla="*/ 239461 w 309225"/>
                  <a:gd name="connsiteY2" fmla="*/ 534162 h 576064"/>
                  <a:gd name="connsiteX3" fmla="*/ 167452 w 309225"/>
                  <a:gd name="connsiteY3" fmla="*/ 576064 h 576064"/>
                  <a:gd name="connsiteX4" fmla="*/ 167452 w 309225"/>
                  <a:gd name="connsiteY4" fmla="*/ 0 h 576064"/>
                  <a:gd name="connsiteX0" fmla="*/ 105056 w 318838"/>
                  <a:gd name="connsiteY0" fmla="*/ 0 h 600933"/>
                  <a:gd name="connsiteX1" fmla="*/ 177065 w 318838"/>
                  <a:gd name="connsiteY1" fmla="*/ 0 h 600933"/>
                  <a:gd name="connsiteX2" fmla="*/ 177065 w 318838"/>
                  <a:gd name="connsiteY2" fmla="*/ 534162 h 600933"/>
                  <a:gd name="connsiteX3" fmla="*/ 177065 w 318838"/>
                  <a:gd name="connsiteY3" fmla="*/ 600933 h 600933"/>
                  <a:gd name="connsiteX4" fmla="*/ 105056 w 318838"/>
                  <a:gd name="connsiteY4" fmla="*/ 0 h 600933"/>
                  <a:gd name="connsiteX0" fmla="*/ 167452 w 309225"/>
                  <a:gd name="connsiteY0" fmla="*/ 0 h 559030"/>
                  <a:gd name="connsiteX1" fmla="*/ 239461 w 309225"/>
                  <a:gd name="connsiteY1" fmla="*/ 0 h 559030"/>
                  <a:gd name="connsiteX2" fmla="*/ 239461 w 309225"/>
                  <a:gd name="connsiteY2" fmla="*/ 534162 h 559030"/>
                  <a:gd name="connsiteX3" fmla="*/ 167452 w 309225"/>
                  <a:gd name="connsiteY3" fmla="*/ 534163 h 559030"/>
                  <a:gd name="connsiteX4" fmla="*/ 167452 w 309225"/>
                  <a:gd name="connsiteY4" fmla="*/ 0 h 559030"/>
                  <a:gd name="connsiteX0" fmla="*/ 167452 w 243824"/>
                  <a:gd name="connsiteY0" fmla="*/ 0 h 559030"/>
                  <a:gd name="connsiteX1" fmla="*/ 239461 w 243824"/>
                  <a:gd name="connsiteY1" fmla="*/ 0 h 559030"/>
                  <a:gd name="connsiteX2" fmla="*/ 239461 w 243824"/>
                  <a:gd name="connsiteY2" fmla="*/ 534162 h 559030"/>
                  <a:gd name="connsiteX3" fmla="*/ 167452 w 243824"/>
                  <a:gd name="connsiteY3" fmla="*/ 534163 h 559030"/>
                  <a:gd name="connsiteX4" fmla="*/ 167452 w 243824"/>
                  <a:gd name="connsiteY4" fmla="*/ 0 h 559030"/>
                  <a:gd name="connsiteX0" fmla="*/ 167452 w 243824"/>
                  <a:gd name="connsiteY0" fmla="*/ 0 h 559031"/>
                  <a:gd name="connsiteX1" fmla="*/ 239461 w 243824"/>
                  <a:gd name="connsiteY1" fmla="*/ 0 h 559031"/>
                  <a:gd name="connsiteX2" fmla="*/ 239461 w 243824"/>
                  <a:gd name="connsiteY2" fmla="*/ 534163 h 559031"/>
                  <a:gd name="connsiteX3" fmla="*/ 167452 w 243824"/>
                  <a:gd name="connsiteY3" fmla="*/ 534163 h 559031"/>
                  <a:gd name="connsiteX4" fmla="*/ 167452 w 243824"/>
                  <a:gd name="connsiteY4" fmla="*/ 0 h 559031"/>
                  <a:gd name="connsiteX0" fmla="*/ 167452 w 243824"/>
                  <a:gd name="connsiteY0" fmla="*/ 0 h 559031"/>
                  <a:gd name="connsiteX1" fmla="*/ 239461 w 243824"/>
                  <a:gd name="connsiteY1" fmla="*/ 0 h 559031"/>
                  <a:gd name="connsiteX2" fmla="*/ 239461 w 243824"/>
                  <a:gd name="connsiteY2" fmla="*/ 534163 h 559031"/>
                  <a:gd name="connsiteX3" fmla="*/ 167452 w 243824"/>
                  <a:gd name="connsiteY3" fmla="*/ 534163 h 559031"/>
                  <a:gd name="connsiteX4" fmla="*/ 167452 w 243824"/>
                  <a:gd name="connsiteY4" fmla="*/ 0 h 559031"/>
                  <a:gd name="connsiteX0" fmla="*/ 167452 w 311469"/>
                  <a:gd name="connsiteY0" fmla="*/ 0 h 559030"/>
                  <a:gd name="connsiteX1" fmla="*/ 239461 w 311469"/>
                  <a:gd name="connsiteY1" fmla="*/ 0 h 559030"/>
                  <a:gd name="connsiteX2" fmla="*/ 311469 w 311469"/>
                  <a:gd name="connsiteY2" fmla="*/ 534162 h 559030"/>
                  <a:gd name="connsiteX3" fmla="*/ 167452 w 311469"/>
                  <a:gd name="connsiteY3" fmla="*/ 534163 h 559030"/>
                  <a:gd name="connsiteX4" fmla="*/ 167452 w 311469"/>
                  <a:gd name="connsiteY4" fmla="*/ 0 h 559030"/>
                  <a:gd name="connsiteX0" fmla="*/ 167452 w 311469"/>
                  <a:gd name="connsiteY0" fmla="*/ 0 h 585364"/>
                  <a:gd name="connsiteX1" fmla="*/ 239461 w 311469"/>
                  <a:gd name="connsiteY1" fmla="*/ 0 h 585364"/>
                  <a:gd name="connsiteX2" fmla="*/ 311469 w 311469"/>
                  <a:gd name="connsiteY2" fmla="*/ 534162 h 585364"/>
                  <a:gd name="connsiteX3" fmla="*/ 167452 w 311469"/>
                  <a:gd name="connsiteY3" fmla="*/ 534163 h 585364"/>
                  <a:gd name="connsiteX4" fmla="*/ 167452 w 311469"/>
                  <a:gd name="connsiteY4" fmla="*/ 0 h 585364"/>
                  <a:gd name="connsiteX0" fmla="*/ 167451 w 311468"/>
                  <a:gd name="connsiteY0" fmla="*/ 0 h 585364"/>
                  <a:gd name="connsiteX1" fmla="*/ 239460 w 311468"/>
                  <a:gd name="connsiteY1" fmla="*/ 0 h 585364"/>
                  <a:gd name="connsiteX2" fmla="*/ 311468 w 311468"/>
                  <a:gd name="connsiteY2" fmla="*/ 534162 h 585364"/>
                  <a:gd name="connsiteX3" fmla="*/ 167452 w 311468"/>
                  <a:gd name="connsiteY3" fmla="*/ 534163 h 585364"/>
                  <a:gd name="connsiteX4" fmla="*/ 167451 w 311468"/>
                  <a:gd name="connsiteY4" fmla="*/ 0 h 585364"/>
                  <a:gd name="connsiteX0" fmla="*/ 167451 w 311468"/>
                  <a:gd name="connsiteY0" fmla="*/ 0 h 585364"/>
                  <a:gd name="connsiteX1" fmla="*/ 239460 w 311468"/>
                  <a:gd name="connsiteY1" fmla="*/ 0 h 585364"/>
                  <a:gd name="connsiteX2" fmla="*/ 311468 w 311468"/>
                  <a:gd name="connsiteY2" fmla="*/ 534162 h 585364"/>
                  <a:gd name="connsiteX3" fmla="*/ 167452 w 311468"/>
                  <a:gd name="connsiteY3" fmla="*/ 534163 h 585364"/>
                  <a:gd name="connsiteX4" fmla="*/ 167451 w 311468"/>
                  <a:gd name="connsiteY4" fmla="*/ 0 h 585364"/>
                  <a:gd name="connsiteX0" fmla="*/ 167451 w 311468"/>
                  <a:gd name="connsiteY0" fmla="*/ 0 h 585364"/>
                  <a:gd name="connsiteX1" fmla="*/ 239460 w 311468"/>
                  <a:gd name="connsiteY1" fmla="*/ 0 h 585364"/>
                  <a:gd name="connsiteX2" fmla="*/ 311468 w 311468"/>
                  <a:gd name="connsiteY2" fmla="*/ 534162 h 585364"/>
                  <a:gd name="connsiteX3" fmla="*/ 167452 w 311468"/>
                  <a:gd name="connsiteY3" fmla="*/ 534163 h 585364"/>
                  <a:gd name="connsiteX4" fmla="*/ 167451 w 311468"/>
                  <a:gd name="connsiteY4" fmla="*/ 0 h 585364"/>
                  <a:gd name="connsiteX0" fmla="*/ 167451 w 311468"/>
                  <a:gd name="connsiteY0" fmla="*/ 0 h 585364"/>
                  <a:gd name="connsiteX1" fmla="*/ 311467 w 311468"/>
                  <a:gd name="connsiteY1" fmla="*/ 1 h 585364"/>
                  <a:gd name="connsiteX2" fmla="*/ 311468 w 311468"/>
                  <a:gd name="connsiteY2" fmla="*/ 534162 h 585364"/>
                  <a:gd name="connsiteX3" fmla="*/ 167452 w 311468"/>
                  <a:gd name="connsiteY3" fmla="*/ 534163 h 585364"/>
                  <a:gd name="connsiteX4" fmla="*/ 167451 w 311468"/>
                  <a:gd name="connsiteY4" fmla="*/ 0 h 585364"/>
                  <a:gd name="connsiteX0" fmla="*/ 150102 w 294119"/>
                  <a:gd name="connsiteY0" fmla="*/ 0 h 585364"/>
                  <a:gd name="connsiteX1" fmla="*/ 294118 w 294119"/>
                  <a:gd name="connsiteY1" fmla="*/ 1 h 585364"/>
                  <a:gd name="connsiteX2" fmla="*/ 294119 w 294119"/>
                  <a:gd name="connsiteY2" fmla="*/ 534162 h 585364"/>
                  <a:gd name="connsiteX3" fmla="*/ 150103 w 294119"/>
                  <a:gd name="connsiteY3" fmla="*/ 534163 h 585364"/>
                  <a:gd name="connsiteX4" fmla="*/ 150102 w 294119"/>
                  <a:gd name="connsiteY4" fmla="*/ 0 h 585364"/>
                  <a:gd name="connsiteX0" fmla="*/ 144016 w 294119"/>
                  <a:gd name="connsiteY0" fmla="*/ 0 h 585364"/>
                  <a:gd name="connsiteX1" fmla="*/ 294118 w 294119"/>
                  <a:gd name="connsiteY1" fmla="*/ 1 h 585364"/>
                  <a:gd name="connsiteX2" fmla="*/ 294119 w 294119"/>
                  <a:gd name="connsiteY2" fmla="*/ 534162 h 585364"/>
                  <a:gd name="connsiteX3" fmla="*/ 150103 w 294119"/>
                  <a:gd name="connsiteY3" fmla="*/ 534163 h 585364"/>
                  <a:gd name="connsiteX4" fmla="*/ 144016 w 294119"/>
                  <a:gd name="connsiteY4" fmla="*/ 0 h 585364"/>
                  <a:gd name="connsiteX0" fmla="*/ 150103 w 300206"/>
                  <a:gd name="connsiteY0" fmla="*/ 0 h 585364"/>
                  <a:gd name="connsiteX1" fmla="*/ 300205 w 300206"/>
                  <a:gd name="connsiteY1" fmla="*/ 1 h 585364"/>
                  <a:gd name="connsiteX2" fmla="*/ 300206 w 300206"/>
                  <a:gd name="connsiteY2" fmla="*/ 534162 h 585364"/>
                  <a:gd name="connsiteX3" fmla="*/ 150103 w 300206"/>
                  <a:gd name="connsiteY3" fmla="*/ 467391 h 585364"/>
                  <a:gd name="connsiteX4" fmla="*/ 150103 w 300206"/>
                  <a:gd name="connsiteY4" fmla="*/ 0 h 585364"/>
                  <a:gd name="connsiteX0" fmla="*/ 150103 w 300205"/>
                  <a:gd name="connsiteY0" fmla="*/ 0 h 518593"/>
                  <a:gd name="connsiteX1" fmla="*/ 300205 w 300205"/>
                  <a:gd name="connsiteY1" fmla="*/ 1 h 518593"/>
                  <a:gd name="connsiteX2" fmla="*/ 294119 w 300205"/>
                  <a:gd name="connsiteY2" fmla="*/ 467391 h 518593"/>
                  <a:gd name="connsiteX3" fmla="*/ 150103 w 300205"/>
                  <a:gd name="connsiteY3" fmla="*/ 467391 h 518593"/>
                  <a:gd name="connsiteX4" fmla="*/ 150103 w 300205"/>
                  <a:gd name="connsiteY4" fmla="*/ 0 h 518593"/>
                  <a:gd name="connsiteX0" fmla="*/ 150103 w 300205"/>
                  <a:gd name="connsiteY0" fmla="*/ 0 h 477246"/>
                  <a:gd name="connsiteX1" fmla="*/ 300205 w 300205"/>
                  <a:gd name="connsiteY1" fmla="*/ 1 h 477246"/>
                  <a:gd name="connsiteX2" fmla="*/ 294119 w 300205"/>
                  <a:gd name="connsiteY2" fmla="*/ 467391 h 477246"/>
                  <a:gd name="connsiteX3" fmla="*/ 150103 w 300205"/>
                  <a:gd name="connsiteY3" fmla="*/ 467391 h 477246"/>
                  <a:gd name="connsiteX4" fmla="*/ 150103 w 300205"/>
                  <a:gd name="connsiteY4" fmla="*/ 0 h 477246"/>
                  <a:gd name="connsiteX0" fmla="*/ 150103 w 300205"/>
                  <a:gd name="connsiteY0" fmla="*/ 0 h 477246"/>
                  <a:gd name="connsiteX1" fmla="*/ 300205 w 300205"/>
                  <a:gd name="connsiteY1" fmla="*/ 1 h 477246"/>
                  <a:gd name="connsiteX2" fmla="*/ 294119 w 300205"/>
                  <a:gd name="connsiteY2" fmla="*/ 467391 h 477246"/>
                  <a:gd name="connsiteX3" fmla="*/ 150103 w 300205"/>
                  <a:gd name="connsiteY3" fmla="*/ 467391 h 477246"/>
                  <a:gd name="connsiteX4" fmla="*/ 150103 w 300205"/>
                  <a:gd name="connsiteY4" fmla="*/ 0 h 477246"/>
                  <a:gd name="connsiteX0" fmla="*/ 150103 w 300205"/>
                  <a:gd name="connsiteY0" fmla="*/ 0 h 477246"/>
                  <a:gd name="connsiteX1" fmla="*/ 300205 w 300205"/>
                  <a:gd name="connsiteY1" fmla="*/ 1 h 477246"/>
                  <a:gd name="connsiteX2" fmla="*/ 294119 w 300205"/>
                  <a:gd name="connsiteY2" fmla="*/ 467391 h 477246"/>
                  <a:gd name="connsiteX3" fmla="*/ 150103 w 300205"/>
                  <a:gd name="connsiteY3" fmla="*/ 467391 h 477246"/>
                  <a:gd name="connsiteX4" fmla="*/ 150103 w 300205"/>
                  <a:gd name="connsiteY4" fmla="*/ 0 h 477246"/>
                  <a:gd name="connsiteX0" fmla="*/ 150103 w 294119"/>
                  <a:gd name="connsiteY0" fmla="*/ 0 h 477246"/>
                  <a:gd name="connsiteX1" fmla="*/ 222112 w 294119"/>
                  <a:gd name="connsiteY1" fmla="*/ 0 h 477246"/>
                  <a:gd name="connsiteX2" fmla="*/ 294119 w 294119"/>
                  <a:gd name="connsiteY2" fmla="*/ 467391 h 477246"/>
                  <a:gd name="connsiteX3" fmla="*/ 150103 w 294119"/>
                  <a:gd name="connsiteY3" fmla="*/ 467391 h 477246"/>
                  <a:gd name="connsiteX4" fmla="*/ 150103 w 294119"/>
                  <a:gd name="connsiteY4" fmla="*/ 0 h 477246"/>
                  <a:gd name="connsiteX0" fmla="*/ 193430 w 269802"/>
                  <a:gd name="connsiteY0" fmla="*/ 0 h 477246"/>
                  <a:gd name="connsiteX1" fmla="*/ 265439 w 269802"/>
                  <a:gd name="connsiteY1" fmla="*/ 0 h 477246"/>
                  <a:gd name="connsiteX2" fmla="*/ 265439 w 269802"/>
                  <a:gd name="connsiteY2" fmla="*/ 467391 h 477246"/>
                  <a:gd name="connsiteX3" fmla="*/ 193430 w 269802"/>
                  <a:gd name="connsiteY3" fmla="*/ 467391 h 477246"/>
                  <a:gd name="connsiteX4" fmla="*/ 193430 w 269802"/>
                  <a:gd name="connsiteY4" fmla="*/ 0 h 477246"/>
                  <a:gd name="connsiteX0" fmla="*/ 150103 w 226475"/>
                  <a:gd name="connsiteY0" fmla="*/ 0 h 477246"/>
                  <a:gd name="connsiteX1" fmla="*/ 222112 w 226475"/>
                  <a:gd name="connsiteY1" fmla="*/ 0 h 477246"/>
                  <a:gd name="connsiteX2" fmla="*/ 222112 w 226475"/>
                  <a:gd name="connsiteY2" fmla="*/ 467391 h 477246"/>
                  <a:gd name="connsiteX3" fmla="*/ 150103 w 226475"/>
                  <a:gd name="connsiteY3" fmla="*/ 467391 h 477246"/>
                  <a:gd name="connsiteX4" fmla="*/ 150103 w 226475"/>
                  <a:gd name="connsiteY4" fmla="*/ 0 h 477246"/>
                  <a:gd name="connsiteX0" fmla="*/ 150103 w 226475"/>
                  <a:gd name="connsiteY0" fmla="*/ 0 h 477246"/>
                  <a:gd name="connsiteX1" fmla="*/ 222112 w 226475"/>
                  <a:gd name="connsiteY1" fmla="*/ 0 h 477246"/>
                  <a:gd name="connsiteX2" fmla="*/ 222112 w 226475"/>
                  <a:gd name="connsiteY2" fmla="*/ 467391 h 477246"/>
                  <a:gd name="connsiteX3" fmla="*/ 150103 w 226475"/>
                  <a:gd name="connsiteY3" fmla="*/ 467391 h 477246"/>
                  <a:gd name="connsiteX4" fmla="*/ 150103 w 226475"/>
                  <a:gd name="connsiteY4" fmla="*/ 0 h 477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475" h="477246">
                    <a:moveTo>
                      <a:pt x="150103" y="0"/>
                    </a:moveTo>
                    <a:cubicBezTo>
                      <a:pt x="226475" y="4131"/>
                      <a:pt x="98616" y="10410"/>
                      <a:pt x="222112" y="0"/>
                    </a:cubicBezTo>
                    <a:cubicBezTo>
                      <a:pt x="101935" y="125561"/>
                      <a:pt x="86244" y="307075"/>
                      <a:pt x="222112" y="467391"/>
                    </a:cubicBezTo>
                    <a:cubicBezTo>
                      <a:pt x="86288" y="470484"/>
                      <a:pt x="153595" y="477246"/>
                      <a:pt x="150103" y="467391"/>
                    </a:cubicBezTo>
                    <a:cubicBezTo>
                      <a:pt x="0" y="339188"/>
                      <a:pt x="45047" y="75989"/>
                      <a:pt x="150103" y="0"/>
                    </a:cubicBezTo>
                    <a:close/>
                  </a:path>
                </a:pathLst>
              </a:cu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72" name="Полилиния 71"/>
            <p:cNvSpPr/>
            <p:nvPr/>
          </p:nvSpPr>
          <p:spPr>
            <a:xfrm>
              <a:off x="803888" y="1515096"/>
              <a:ext cx="239719" cy="41698"/>
            </a:xfrm>
            <a:custGeom>
              <a:avLst/>
              <a:gdLst>
                <a:gd name="connsiteX0" fmla="*/ 0 w 216024"/>
                <a:gd name="connsiteY0" fmla="*/ 36004 h 72008"/>
                <a:gd name="connsiteX1" fmla="*/ 73856 w 216024"/>
                <a:gd name="connsiteY1" fmla="*/ 1848 h 72008"/>
                <a:gd name="connsiteX2" fmla="*/ 108012 w 216024"/>
                <a:gd name="connsiteY2" fmla="*/ 0 h 72008"/>
                <a:gd name="connsiteX3" fmla="*/ 142168 w 216024"/>
                <a:gd name="connsiteY3" fmla="*/ 1848 h 72008"/>
                <a:gd name="connsiteX4" fmla="*/ 216024 w 216024"/>
                <a:gd name="connsiteY4" fmla="*/ 36005 h 72008"/>
                <a:gd name="connsiteX5" fmla="*/ 142168 w 216024"/>
                <a:gd name="connsiteY5" fmla="*/ 70161 h 72008"/>
                <a:gd name="connsiteX6" fmla="*/ 108012 w 216024"/>
                <a:gd name="connsiteY6" fmla="*/ 72009 h 72008"/>
                <a:gd name="connsiteX7" fmla="*/ 73856 w 216024"/>
                <a:gd name="connsiteY7" fmla="*/ 70161 h 72008"/>
                <a:gd name="connsiteX8" fmla="*/ 0 w 216024"/>
                <a:gd name="connsiteY8" fmla="*/ 36004 h 72008"/>
                <a:gd name="connsiteX0" fmla="*/ 0 w 216024"/>
                <a:gd name="connsiteY0" fmla="*/ 39849 h 75854"/>
                <a:gd name="connsiteX1" fmla="*/ 73856 w 216024"/>
                <a:gd name="connsiteY1" fmla="*/ 5693 h 75854"/>
                <a:gd name="connsiteX2" fmla="*/ 142168 w 216024"/>
                <a:gd name="connsiteY2" fmla="*/ 5693 h 75854"/>
                <a:gd name="connsiteX3" fmla="*/ 216024 w 216024"/>
                <a:gd name="connsiteY3" fmla="*/ 39850 h 75854"/>
                <a:gd name="connsiteX4" fmla="*/ 142168 w 216024"/>
                <a:gd name="connsiteY4" fmla="*/ 74006 h 75854"/>
                <a:gd name="connsiteX5" fmla="*/ 108012 w 216024"/>
                <a:gd name="connsiteY5" fmla="*/ 75854 h 75854"/>
                <a:gd name="connsiteX6" fmla="*/ 73856 w 216024"/>
                <a:gd name="connsiteY6" fmla="*/ 74006 h 75854"/>
                <a:gd name="connsiteX7" fmla="*/ 0 w 216024"/>
                <a:gd name="connsiteY7" fmla="*/ 39849 h 75854"/>
                <a:gd name="connsiteX0" fmla="*/ 0 w 216024"/>
                <a:gd name="connsiteY0" fmla="*/ 34156 h 70161"/>
                <a:gd name="connsiteX1" fmla="*/ 73856 w 216024"/>
                <a:gd name="connsiteY1" fmla="*/ 0 h 70161"/>
                <a:gd name="connsiteX2" fmla="*/ 216024 w 216024"/>
                <a:gd name="connsiteY2" fmla="*/ 34157 h 70161"/>
                <a:gd name="connsiteX3" fmla="*/ 142168 w 216024"/>
                <a:gd name="connsiteY3" fmla="*/ 68313 h 70161"/>
                <a:gd name="connsiteX4" fmla="*/ 108012 w 216024"/>
                <a:gd name="connsiteY4" fmla="*/ 70161 h 70161"/>
                <a:gd name="connsiteX5" fmla="*/ 73856 w 216024"/>
                <a:gd name="connsiteY5" fmla="*/ 68313 h 70161"/>
                <a:gd name="connsiteX6" fmla="*/ 0 w 216024"/>
                <a:gd name="connsiteY6" fmla="*/ 34156 h 70161"/>
                <a:gd name="connsiteX0" fmla="*/ 23695 w 239719"/>
                <a:gd name="connsiteY0" fmla="*/ 5693 h 41698"/>
                <a:gd name="connsiteX1" fmla="*/ 239719 w 239719"/>
                <a:gd name="connsiteY1" fmla="*/ 5694 h 41698"/>
                <a:gd name="connsiteX2" fmla="*/ 165863 w 239719"/>
                <a:gd name="connsiteY2" fmla="*/ 39850 h 41698"/>
                <a:gd name="connsiteX3" fmla="*/ 131707 w 239719"/>
                <a:gd name="connsiteY3" fmla="*/ 41698 h 41698"/>
                <a:gd name="connsiteX4" fmla="*/ 97551 w 239719"/>
                <a:gd name="connsiteY4" fmla="*/ 39850 h 41698"/>
                <a:gd name="connsiteX5" fmla="*/ 23695 w 239719"/>
                <a:gd name="connsiteY5" fmla="*/ 5693 h 41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9719" h="41698">
                  <a:moveTo>
                    <a:pt x="23695" y="5693"/>
                  </a:moveTo>
                  <a:cubicBezTo>
                    <a:pt x="47390" y="0"/>
                    <a:pt x="216024" y="1"/>
                    <a:pt x="239719" y="5694"/>
                  </a:cubicBezTo>
                  <a:cubicBezTo>
                    <a:pt x="239719" y="21191"/>
                    <a:pt x="209969" y="34950"/>
                    <a:pt x="165863" y="39850"/>
                  </a:cubicBezTo>
                  <a:cubicBezTo>
                    <a:pt x="154849" y="41074"/>
                    <a:pt x="143316" y="41698"/>
                    <a:pt x="131707" y="41698"/>
                  </a:cubicBezTo>
                  <a:cubicBezTo>
                    <a:pt x="120098" y="41698"/>
                    <a:pt x="108564" y="41074"/>
                    <a:pt x="97551" y="39850"/>
                  </a:cubicBezTo>
                  <a:cubicBezTo>
                    <a:pt x="53445" y="34949"/>
                    <a:pt x="0" y="11386"/>
                    <a:pt x="23695" y="5693"/>
                  </a:cubicBezTo>
                  <a:close/>
                </a:path>
              </a:pathLst>
            </a:cu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sp>
        <p:nvSpPr>
          <p:cNvPr id="2053" name="TextBox 86"/>
          <p:cNvSpPr txBox="1">
            <a:spLocks noChangeArrowheads="1"/>
          </p:cNvSpPr>
          <p:nvPr/>
        </p:nvSpPr>
        <p:spPr bwMode="auto">
          <a:xfrm>
            <a:off x="323850" y="4437063"/>
            <a:ext cx="1511300" cy="369887"/>
          </a:xfrm>
          <a:prstGeom prst="rect">
            <a:avLst/>
          </a:prstGeom>
          <a:noFill/>
          <a:ln w="9525">
            <a:noFill/>
            <a:miter lim="800000"/>
            <a:headEnd/>
            <a:tailEnd/>
          </a:ln>
        </p:spPr>
        <p:txBody>
          <a:bodyPr>
            <a:spAutoFit/>
          </a:bodyPr>
          <a:lstStyle/>
          <a:p>
            <a:r>
              <a:rPr lang="en-US" b="1">
                <a:solidFill>
                  <a:srgbClr val="000066"/>
                </a:solidFill>
                <a:latin typeface="Monotype Corsiva" pitchFamily="66" charset="0"/>
              </a:rPr>
              <a:t>a</a:t>
            </a:r>
            <a:r>
              <a:rPr lang="en-US" b="1" baseline="30000">
                <a:solidFill>
                  <a:srgbClr val="000066"/>
                </a:solidFill>
                <a:latin typeface="Monotype Corsiva" pitchFamily="66" charset="0"/>
              </a:rPr>
              <a:t>2</a:t>
            </a:r>
            <a:r>
              <a:rPr lang="en-US" b="1">
                <a:solidFill>
                  <a:srgbClr val="000066"/>
                </a:solidFill>
                <a:latin typeface="Monotype Corsiva" pitchFamily="66" charset="0"/>
              </a:rPr>
              <a:t>-</a:t>
            </a:r>
            <a:r>
              <a:rPr lang="ru-RU" b="1">
                <a:solidFill>
                  <a:srgbClr val="000066"/>
                </a:solidFill>
                <a:latin typeface="Monotype Corsiva" pitchFamily="66" charset="0"/>
              </a:rPr>
              <a:t>в</a:t>
            </a:r>
            <a:r>
              <a:rPr lang="en-US" b="1" baseline="30000">
                <a:solidFill>
                  <a:srgbClr val="000066"/>
                </a:solidFill>
                <a:latin typeface="Monotype Corsiva" pitchFamily="66" charset="0"/>
              </a:rPr>
              <a:t>2</a:t>
            </a:r>
            <a:r>
              <a:rPr lang="en-US" b="1">
                <a:solidFill>
                  <a:srgbClr val="000066"/>
                </a:solidFill>
                <a:latin typeface="Monotype Corsiva" pitchFamily="66" charset="0"/>
              </a:rPr>
              <a:t>=(a-</a:t>
            </a:r>
            <a:r>
              <a:rPr lang="ru-RU" b="1">
                <a:solidFill>
                  <a:srgbClr val="000066"/>
                </a:solidFill>
                <a:latin typeface="Monotype Corsiva" pitchFamily="66" charset="0"/>
              </a:rPr>
              <a:t>в</a:t>
            </a:r>
            <a:r>
              <a:rPr lang="en-US" b="1">
                <a:solidFill>
                  <a:srgbClr val="000066"/>
                </a:solidFill>
                <a:latin typeface="Monotype Corsiva" pitchFamily="66" charset="0"/>
              </a:rPr>
              <a:t>)(a+</a:t>
            </a:r>
            <a:r>
              <a:rPr lang="ru-RU" b="1">
                <a:solidFill>
                  <a:srgbClr val="000066"/>
                </a:solidFill>
                <a:latin typeface="Monotype Corsiva" pitchFamily="66" charset="0"/>
              </a:rPr>
              <a:t>в</a:t>
            </a:r>
            <a:r>
              <a:rPr lang="en-US" b="1">
                <a:solidFill>
                  <a:srgbClr val="000066"/>
                </a:solidFill>
                <a:latin typeface="Monotype Corsiva" pitchFamily="66" charset="0"/>
              </a:rPr>
              <a:t>)</a:t>
            </a:r>
            <a:endParaRPr lang="ru-RU" b="1">
              <a:solidFill>
                <a:srgbClr val="000066"/>
              </a:solidFill>
              <a:latin typeface="Monotype Corsiva" pitchFamily="66" charset="0"/>
            </a:endParaRPr>
          </a:p>
        </p:txBody>
      </p:sp>
      <p:sp>
        <p:nvSpPr>
          <p:cNvPr id="2054" name="TextBox 87"/>
          <p:cNvSpPr txBox="1">
            <a:spLocks noChangeArrowheads="1"/>
          </p:cNvSpPr>
          <p:nvPr/>
        </p:nvSpPr>
        <p:spPr bwMode="auto">
          <a:xfrm>
            <a:off x="250825" y="3716338"/>
            <a:ext cx="2017713" cy="369887"/>
          </a:xfrm>
          <a:prstGeom prst="rect">
            <a:avLst/>
          </a:prstGeom>
          <a:noFill/>
          <a:ln w="9525">
            <a:noFill/>
            <a:miter lim="800000"/>
            <a:headEnd/>
            <a:tailEnd/>
          </a:ln>
        </p:spPr>
        <p:txBody>
          <a:bodyPr>
            <a:spAutoFit/>
          </a:bodyPr>
          <a:lstStyle/>
          <a:p>
            <a:r>
              <a:rPr lang="ru-RU" b="1">
                <a:solidFill>
                  <a:srgbClr val="000066"/>
                </a:solidFill>
                <a:latin typeface="Monotype Corsiva" pitchFamily="66" charset="0"/>
              </a:rPr>
              <a:t>(</a:t>
            </a:r>
            <a:r>
              <a:rPr lang="en-US" b="1">
                <a:solidFill>
                  <a:srgbClr val="000066"/>
                </a:solidFill>
                <a:latin typeface="Monotype Corsiva" pitchFamily="66" charset="0"/>
              </a:rPr>
              <a:t>a-</a:t>
            </a:r>
            <a:r>
              <a:rPr lang="ru-RU" b="1">
                <a:solidFill>
                  <a:srgbClr val="000066"/>
                </a:solidFill>
                <a:latin typeface="Monotype Corsiva" pitchFamily="66" charset="0"/>
              </a:rPr>
              <a:t>в)</a:t>
            </a:r>
            <a:r>
              <a:rPr lang="en-US" b="1" baseline="30000">
                <a:solidFill>
                  <a:srgbClr val="000066"/>
                </a:solidFill>
                <a:latin typeface="Monotype Corsiva" pitchFamily="66" charset="0"/>
              </a:rPr>
              <a:t>2</a:t>
            </a:r>
            <a:r>
              <a:rPr lang="en-US" b="1">
                <a:solidFill>
                  <a:srgbClr val="000066"/>
                </a:solidFill>
                <a:latin typeface="Monotype Corsiva" pitchFamily="66" charset="0"/>
              </a:rPr>
              <a:t>=a</a:t>
            </a:r>
            <a:r>
              <a:rPr lang="en-US" b="1" baseline="30000">
                <a:solidFill>
                  <a:srgbClr val="000066"/>
                </a:solidFill>
                <a:latin typeface="Monotype Corsiva" pitchFamily="66" charset="0"/>
              </a:rPr>
              <a:t>2</a:t>
            </a:r>
            <a:r>
              <a:rPr lang="en-US" b="1">
                <a:solidFill>
                  <a:srgbClr val="000066"/>
                </a:solidFill>
                <a:latin typeface="Monotype Corsiva" pitchFamily="66" charset="0"/>
              </a:rPr>
              <a:t>-2a</a:t>
            </a:r>
            <a:r>
              <a:rPr lang="ru-RU" b="1">
                <a:solidFill>
                  <a:srgbClr val="000066"/>
                </a:solidFill>
                <a:latin typeface="Monotype Corsiva" pitchFamily="66" charset="0"/>
              </a:rPr>
              <a:t>в</a:t>
            </a:r>
            <a:r>
              <a:rPr lang="en-US" b="1">
                <a:solidFill>
                  <a:srgbClr val="000066"/>
                </a:solidFill>
                <a:latin typeface="Monotype Corsiva" pitchFamily="66" charset="0"/>
              </a:rPr>
              <a:t>+</a:t>
            </a:r>
            <a:r>
              <a:rPr lang="ru-RU" b="1">
                <a:solidFill>
                  <a:srgbClr val="000066"/>
                </a:solidFill>
                <a:latin typeface="Monotype Corsiva" pitchFamily="66" charset="0"/>
              </a:rPr>
              <a:t>в</a:t>
            </a:r>
            <a:r>
              <a:rPr lang="en-US" b="1" baseline="30000">
                <a:solidFill>
                  <a:srgbClr val="000066"/>
                </a:solidFill>
                <a:latin typeface="Monotype Corsiva" pitchFamily="66" charset="0"/>
              </a:rPr>
              <a:t>2</a:t>
            </a:r>
            <a:endParaRPr lang="ru-RU" b="1" baseline="30000">
              <a:solidFill>
                <a:srgbClr val="000066"/>
              </a:solidFill>
              <a:latin typeface="Monotype Corsiva" pitchFamily="66" charset="0"/>
            </a:endParaRPr>
          </a:p>
        </p:txBody>
      </p:sp>
      <p:sp>
        <p:nvSpPr>
          <p:cNvPr id="2055" name="TextBox 88"/>
          <p:cNvSpPr txBox="1">
            <a:spLocks noChangeArrowheads="1"/>
          </p:cNvSpPr>
          <p:nvPr/>
        </p:nvSpPr>
        <p:spPr bwMode="auto">
          <a:xfrm>
            <a:off x="250825" y="2987675"/>
            <a:ext cx="2017713" cy="369888"/>
          </a:xfrm>
          <a:prstGeom prst="rect">
            <a:avLst/>
          </a:prstGeom>
          <a:noFill/>
          <a:ln w="9525">
            <a:noFill/>
            <a:miter lim="800000"/>
            <a:headEnd/>
            <a:tailEnd/>
          </a:ln>
        </p:spPr>
        <p:txBody>
          <a:bodyPr>
            <a:spAutoFit/>
          </a:bodyPr>
          <a:lstStyle/>
          <a:p>
            <a:r>
              <a:rPr lang="ru-RU" b="1">
                <a:solidFill>
                  <a:srgbClr val="000066"/>
                </a:solidFill>
                <a:latin typeface="Monotype Corsiva" pitchFamily="66" charset="0"/>
              </a:rPr>
              <a:t>(</a:t>
            </a:r>
            <a:r>
              <a:rPr lang="en-US" b="1">
                <a:solidFill>
                  <a:srgbClr val="000066"/>
                </a:solidFill>
                <a:latin typeface="Monotype Corsiva" pitchFamily="66" charset="0"/>
              </a:rPr>
              <a:t>a</a:t>
            </a:r>
            <a:r>
              <a:rPr lang="ru-RU" b="1">
                <a:solidFill>
                  <a:srgbClr val="000066"/>
                </a:solidFill>
                <a:latin typeface="Monotype Corsiva" pitchFamily="66" charset="0"/>
              </a:rPr>
              <a:t>+в)</a:t>
            </a:r>
            <a:r>
              <a:rPr lang="en-US" b="1" baseline="30000">
                <a:solidFill>
                  <a:srgbClr val="000066"/>
                </a:solidFill>
                <a:latin typeface="Monotype Corsiva" pitchFamily="66" charset="0"/>
              </a:rPr>
              <a:t>2</a:t>
            </a:r>
            <a:r>
              <a:rPr lang="en-US" b="1">
                <a:solidFill>
                  <a:srgbClr val="000066"/>
                </a:solidFill>
                <a:latin typeface="Monotype Corsiva" pitchFamily="66" charset="0"/>
              </a:rPr>
              <a:t>=a</a:t>
            </a:r>
            <a:r>
              <a:rPr lang="en-US" b="1" baseline="30000">
                <a:solidFill>
                  <a:srgbClr val="000066"/>
                </a:solidFill>
                <a:latin typeface="Monotype Corsiva" pitchFamily="66" charset="0"/>
              </a:rPr>
              <a:t>2</a:t>
            </a:r>
            <a:r>
              <a:rPr lang="ru-RU" b="1">
                <a:solidFill>
                  <a:srgbClr val="000066"/>
                </a:solidFill>
                <a:latin typeface="Monotype Corsiva" pitchFamily="66" charset="0"/>
              </a:rPr>
              <a:t>+</a:t>
            </a:r>
            <a:r>
              <a:rPr lang="en-US" b="1">
                <a:solidFill>
                  <a:srgbClr val="000066"/>
                </a:solidFill>
                <a:latin typeface="Monotype Corsiva" pitchFamily="66" charset="0"/>
              </a:rPr>
              <a:t>2a</a:t>
            </a:r>
            <a:r>
              <a:rPr lang="ru-RU" b="1">
                <a:solidFill>
                  <a:srgbClr val="000066"/>
                </a:solidFill>
                <a:latin typeface="Monotype Corsiva" pitchFamily="66" charset="0"/>
              </a:rPr>
              <a:t>в</a:t>
            </a:r>
            <a:r>
              <a:rPr lang="en-US" b="1">
                <a:solidFill>
                  <a:srgbClr val="000066"/>
                </a:solidFill>
                <a:latin typeface="Monotype Corsiva" pitchFamily="66" charset="0"/>
              </a:rPr>
              <a:t>+</a:t>
            </a:r>
            <a:r>
              <a:rPr lang="ru-RU" b="1">
                <a:solidFill>
                  <a:srgbClr val="000066"/>
                </a:solidFill>
                <a:latin typeface="Monotype Corsiva" pitchFamily="66" charset="0"/>
              </a:rPr>
              <a:t>в</a:t>
            </a:r>
            <a:r>
              <a:rPr lang="en-US" b="1" baseline="30000">
                <a:solidFill>
                  <a:srgbClr val="000066"/>
                </a:solidFill>
                <a:latin typeface="Monotype Corsiva" pitchFamily="66" charset="0"/>
              </a:rPr>
              <a:t>2</a:t>
            </a:r>
            <a:endParaRPr lang="ru-RU" b="1" baseline="30000">
              <a:solidFill>
                <a:srgbClr val="000066"/>
              </a:solidFill>
              <a:latin typeface="Monotype Corsiva" pitchFamily="66" charset="0"/>
            </a:endParaRPr>
          </a:p>
        </p:txBody>
      </p:sp>
      <p:sp>
        <p:nvSpPr>
          <p:cNvPr id="2056" name="TextBox 89"/>
          <p:cNvSpPr txBox="1">
            <a:spLocks noChangeArrowheads="1"/>
          </p:cNvSpPr>
          <p:nvPr/>
        </p:nvSpPr>
        <p:spPr bwMode="auto">
          <a:xfrm>
            <a:off x="250825" y="2205038"/>
            <a:ext cx="2592388" cy="369887"/>
          </a:xfrm>
          <a:prstGeom prst="rect">
            <a:avLst/>
          </a:prstGeom>
          <a:noFill/>
          <a:ln w="9525">
            <a:noFill/>
            <a:miter lim="800000"/>
            <a:headEnd/>
            <a:tailEnd/>
          </a:ln>
        </p:spPr>
        <p:txBody>
          <a:bodyPr>
            <a:spAutoFit/>
          </a:bodyPr>
          <a:lstStyle/>
          <a:p>
            <a:r>
              <a:rPr lang="ru-RU" b="1">
                <a:solidFill>
                  <a:srgbClr val="000066"/>
                </a:solidFill>
                <a:latin typeface="Monotype Corsiva" pitchFamily="66" charset="0"/>
              </a:rPr>
              <a:t>(</a:t>
            </a:r>
            <a:r>
              <a:rPr lang="en-US" b="1">
                <a:solidFill>
                  <a:srgbClr val="000066"/>
                </a:solidFill>
                <a:latin typeface="Monotype Corsiva" pitchFamily="66" charset="0"/>
              </a:rPr>
              <a:t>a</a:t>
            </a:r>
            <a:r>
              <a:rPr lang="ru-RU" b="1">
                <a:solidFill>
                  <a:srgbClr val="000066"/>
                </a:solidFill>
                <a:latin typeface="Monotype Corsiva" pitchFamily="66" charset="0"/>
              </a:rPr>
              <a:t>+в)</a:t>
            </a:r>
            <a:r>
              <a:rPr lang="ru-RU" b="1" baseline="30000">
                <a:solidFill>
                  <a:srgbClr val="000066"/>
                </a:solidFill>
                <a:latin typeface="Monotype Corsiva" pitchFamily="66" charset="0"/>
              </a:rPr>
              <a:t>3</a:t>
            </a:r>
            <a:r>
              <a:rPr lang="en-US" b="1">
                <a:solidFill>
                  <a:srgbClr val="000066"/>
                </a:solidFill>
                <a:latin typeface="Monotype Corsiva" pitchFamily="66" charset="0"/>
              </a:rPr>
              <a:t>=a</a:t>
            </a:r>
            <a:r>
              <a:rPr lang="ru-RU" b="1" baseline="30000">
                <a:solidFill>
                  <a:srgbClr val="000066"/>
                </a:solidFill>
                <a:latin typeface="Monotype Corsiva" pitchFamily="66" charset="0"/>
              </a:rPr>
              <a:t>3</a:t>
            </a:r>
            <a:r>
              <a:rPr lang="ru-RU" b="1">
                <a:solidFill>
                  <a:srgbClr val="000066"/>
                </a:solidFill>
                <a:latin typeface="Monotype Corsiva" pitchFamily="66" charset="0"/>
              </a:rPr>
              <a:t>+3</a:t>
            </a:r>
            <a:r>
              <a:rPr lang="en-US" b="1">
                <a:solidFill>
                  <a:srgbClr val="000066"/>
                </a:solidFill>
                <a:latin typeface="Monotype Corsiva" pitchFamily="66" charset="0"/>
              </a:rPr>
              <a:t>a</a:t>
            </a:r>
            <a:r>
              <a:rPr lang="ru-RU" b="1" baseline="30000">
                <a:solidFill>
                  <a:srgbClr val="000066"/>
                </a:solidFill>
                <a:latin typeface="Monotype Corsiva" pitchFamily="66" charset="0"/>
              </a:rPr>
              <a:t>2</a:t>
            </a:r>
            <a:r>
              <a:rPr lang="ru-RU" b="1">
                <a:solidFill>
                  <a:srgbClr val="000066"/>
                </a:solidFill>
                <a:latin typeface="Monotype Corsiva" pitchFamily="66" charset="0"/>
              </a:rPr>
              <a:t>в</a:t>
            </a:r>
            <a:r>
              <a:rPr lang="en-US" b="1">
                <a:solidFill>
                  <a:srgbClr val="000066"/>
                </a:solidFill>
                <a:latin typeface="Monotype Corsiva" pitchFamily="66" charset="0"/>
              </a:rPr>
              <a:t>+</a:t>
            </a:r>
            <a:r>
              <a:rPr lang="ru-RU" b="1">
                <a:solidFill>
                  <a:srgbClr val="000066"/>
                </a:solidFill>
                <a:latin typeface="Monotype Corsiva" pitchFamily="66" charset="0"/>
              </a:rPr>
              <a:t>3</a:t>
            </a:r>
            <a:r>
              <a:rPr lang="en-US" b="1">
                <a:solidFill>
                  <a:srgbClr val="000066"/>
                </a:solidFill>
                <a:latin typeface="Monotype Corsiva" pitchFamily="66" charset="0"/>
              </a:rPr>
              <a:t>a</a:t>
            </a:r>
            <a:r>
              <a:rPr lang="ru-RU" b="1">
                <a:solidFill>
                  <a:srgbClr val="000066"/>
                </a:solidFill>
                <a:latin typeface="Monotype Corsiva" pitchFamily="66" charset="0"/>
              </a:rPr>
              <a:t>в</a:t>
            </a:r>
            <a:r>
              <a:rPr lang="ru-RU" b="1" baseline="30000">
                <a:solidFill>
                  <a:srgbClr val="000066"/>
                </a:solidFill>
                <a:latin typeface="Monotype Corsiva" pitchFamily="66" charset="0"/>
              </a:rPr>
              <a:t>2</a:t>
            </a:r>
            <a:r>
              <a:rPr lang="ru-RU" b="1">
                <a:solidFill>
                  <a:srgbClr val="000066"/>
                </a:solidFill>
                <a:latin typeface="Monotype Corsiva" pitchFamily="66" charset="0"/>
              </a:rPr>
              <a:t>+в</a:t>
            </a:r>
            <a:r>
              <a:rPr lang="ru-RU" b="1" baseline="30000">
                <a:solidFill>
                  <a:srgbClr val="000066"/>
                </a:solidFill>
                <a:latin typeface="Monotype Corsiva" pitchFamily="66" charset="0"/>
              </a:rPr>
              <a:t>3</a:t>
            </a:r>
          </a:p>
        </p:txBody>
      </p:sp>
      <p:cxnSp>
        <p:nvCxnSpPr>
          <p:cNvPr id="93" name="Прямая соединительная линия 92"/>
          <p:cNvCxnSpPr/>
          <p:nvPr/>
        </p:nvCxnSpPr>
        <p:spPr>
          <a:xfrm flipV="1">
            <a:off x="684213" y="5013325"/>
            <a:ext cx="863600" cy="215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4" name="Скругленный прямоугольник 93"/>
          <p:cNvSpPr/>
          <p:nvPr/>
        </p:nvSpPr>
        <p:spPr>
          <a:xfrm>
            <a:off x="0" y="26622"/>
            <a:ext cx="9144000" cy="6786754"/>
          </a:xfrm>
          <a:prstGeom prst="roundRect">
            <a:avLst>
              <a:gd name="adj" fmla="val 32341"/>
            </a:avLst>
          </a:prstGeom>
          <a:solidFill>
            <a:srgbClr val="FFFFFF">
              <a:alpha val="58039"/>
            </a:srgb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ru-RU" dirty="0"/>
          </a:p>
        </p:txBody>
      </p:sp>
      <p:sp>
        <p:nvSpPr>
          <p:cNvPr id="66" name="TextBox 65"/>
          <p:cNvSpPr txBox="1"/>
          <p:nvPr/>
        </p:nvSpPr>
        <p:spPr>
          <a:xfrm rot="20101776">
            <a:off x="532802" y="2228320"/>
            <a:ext cx="7776864" cy="1200329"/>
          </a:xfrm>
          <a:prstGeom prst="rect">
            <a:avLst/>
          </a:prstGeom>
          <a:solidFill>
            <a:srgbClr val="FFFFFF">
              <a:alpha val="52157"/>
            </a:srgbClr>
          </a:solidFill>
          <a:effectLst>
            <a:softEdge rad="63500"/>
          </a:effectLst>
        </p:spPr>
        <p:txBody>
          <a:bodyPr>
            <a:spAutoFit/>
          </a:bodyPr>
          <a:lstStyle/>
          <a:p>
            <a:pPr algn="ctr" fontAlgn="auto">
              <a:spcBef>
                <a:spcPts val="0"/>
              </a:spcBef>
              <a:spcAft>
                <a:spcPts val="0"/>
              </a:spcAft>
              <a:defRPr/>
            </a:pPr>
            <a:r>
              <a:rPr lang="ru-RU" sz="7200" b="1" dirty="0" smtClean="0">
                <a:ln w="10541" cmpd="sng">
                  <a:solidFill>
                    <a:schemeClr val="accent1">
                      <a:shade val="88000"/>
                      <a:satMod val="110000"/>
                    </a:schemeClr>
                  </a:solidFill>
                  <a:prstDash val="solid"/>
                </a:ln>
                <a:solidFill>
                  <a:srgbClr val="000066"/>
                </a:solidFill>
                <a:latin typeface="Monotype Corsiva" pitchFamily="66" charset="0"/>
              </a:rPr>
              <a:t>Журнал маршрута</a:t>
            </a:r>
            <a:endParaRPr lang="ru-RU" sz="7200" b="1" dirty="0">
              <a:ln w="10541" cmpd="sng">
                <a:solidFill>
                  <a:schemeClr val="accent1">
                    <a:shade val="88000"/>
                    <a:satMod val="110000"/>
                  </a:schemeClr>
                </a:solidFill>
                <a:prstDash val="solid"/>
              </a:ln>
              <a:solidFill>
                <a:srgbClr val="000066"/>
              </a:solidFill>
              <a:latin typeface="Monotype Corsiva" pitchFamily="66" charset="0"/>
            </a:endParaRPr>
          </a:p>
        </p:txBody>
      </p:sp>
    </p:spTree>
  </p:cSld>
  <p:clrMapOvr>
    <a:masterClrMapping/>
  </p:clrMapOvr>
  <p:transition>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69006"/>
          </a:xfrm>
        </p:spPr>
        <p:txBody>
          <a:bodyPr>
            <a:normAutofit/>
          </a:bodyPr>
          <a:lstStyle/>
          <a:p>
            <a:r>
              <a:rPr lang="ru-RU" sz="8000" dirty="0" smtClean="0"/>
              <a:t>№575</a:t>
            </a:r>
            <a:endParaRPr lang="ru-RU" sz="8000" dirty="0"/>
          </a:p>
        </p:txBody>
      </p:sp>
    </p:spTree>
  </p:cSld>
  <p:clrMapOvr>
    <a:masterClrMapping/>
  </p:clrMapOvr>
  <p:transition>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1214422"/>
            <a:ext cx="7772400" cy="3429024"/>
          </a:xfrm>
        </p:spPr>
        <p:txBody>
          <a:bodyPr>
            <a:normAutofit/>
          </a:bodyPr>
          <a:lstStyle/>
          <a:p>
            <a:r>
              <a:rPr lang="en-US" dirty="0" smtClean="0"/>
              <a:t>-5y=-3x-15</a:t>
            </a:r>
            <a:br>
              <a:rPr lang="en-US" dirty="0" smtClean="0"/>
            </a:br>
            <a:r>
              <a:rPr lang="en-US" dirty="0" smtClean="0"/>
              <a:t>5y=3x+15</a:t>
            </a:r>
            <a:br>
              <a:rPr lang="en-US" dirty="0" smtClean="0"/>
            </a:br>
            <a:r>
              <a:rPr lang="en-US" dirty="0" smtClean="0"/>
              <a:t>y=0,6x+3</a:t>
            </a:r>
            <a:br>
              <a:rPr lang="en-US" dirty="0" smtClean="0"/>
            </a:br>
            <a:endParaRPr lang="ru-RU" dirty="0"/>
          </a:p>
        </p:txBody>
      </p:sp>
      <p:sp>
        <p:nvSpPr>
          <p:cNvPr id="10" name="Подзаголовок 9"/>
          <p:cNvSpPr>
            <a:spLocks noGrp="1"/>
          </p:cNvSpPr>
          <p:nvPr>
            <p:ph type="subTitle" idx="1"/>
          </p:nvPr>
        </p:nvSpPr>
        <p:spPr>
          <a:xfrm>
            <a:off x="1500166" y="3714752"/>
            <a:ext cx="6400800" cy="3143248"/>
          </a:xfrm>
        </p:spPr>
        <p:txBody>
          <a:bodyPr>
            <a:normAutofit/>
          </a:bodyPr>
          <a:lstStyle/>
          <a:p>
            <a:r>
              <a:rPr lang="ru-RU" sz="4400" dirty="0" smtClean="0">
                <a:solidFill>
                  <a:schemeClr val="tx1"/>
                </a:solidFill>
              </a:rPr>
              <a:t>если </a:t>
            </a:r>
            <a:r>
              <a:rPr lang="en-US" sz="4400" dirty="0" smtClean="0">
                <a:solidFill>
                  <a:schemeClr val="tx1"/>
                </a:solidFill>
              </a:rPr>
              <a:t>x=0, </a:t>
            </a:r>
            <a:r>
              <a:rPr lang="ru-RU" sz="4400" dirty="0" smtClean="0">
                <a:solidFill>
                  <a:schemeClr val="tx1"/>
                </a:solidFill>
              </a:rPr>
              <a:t>то </a:t>
            </a:r>
            <a:r>
              <a:rPr lang="en-US" sz="4400" dirty="0" smtClean="0">
                <a:solidFill>
                  <a:schemeClr val="tx1"/>
                </a:solidFill>
              </a:rPr>
              <a:t>y=3   (0; 3)</a:t>
            </a:r>
            <a:br>
              <a:rPr lang="en-US" sz="4400" dirty="0" smtClean="0">
                <a:solidFill>
                  <a:schemeClr val="tx1"/>
                </a:solidFill>
              </a:rPr>
            </a:br>
            <a:r>
              <a:rPr lang="ru-RU" sz="4400" dirty="0" smtClean="0">
                <a:solidFill>
                  <a:schemeClr val="tx1"/>
                </a:solidFill>
              </a:rPr>
              <a:t>если </a:t>
            </a:r>
            <a:r>
              <a:rPr lang="en-US" sz="4400" dirty="0" smtClean="0">
                <a:solidFill>
                  <a:schemeClr val="tx1"/>
                </a:solidFill>
              </a:rPr>
              <a:t>x=1, </a:t>
            </a:r>
            <a:r>
              <a:rPr lang="ru-RU" sz="4400" dirty="0" smtClean="0">
                <a:solidFill>
                  <a:schemeClr val="tx1"/>
                </a:solidFill>
              </a:rPr>
              <a:t>то </a:t>
            </a:r>
            <a:r>
              <a:rPr lang="en-US" sz="4400" dirty="0" smtClean="0">
                <a:solidFill>
                  <a:schemeClr val="tx1"/>
                </a:solidFill>
              </a:rPr>
              <a:t>y=3,6  (1; 3,6)</a:t>
            </a:r>
            <a:br>
              <a:rPr lang="en-US" sz="4400" dirty="0" smtClean="0">
                <a:solidFill>
                  <a:schemeClr val="tx1"/>
                </a:solidFill>
              </a:rPr>
            </a:br>
            <a:r>
              <a:rPr lang="ru-RU" sz="4400" dirty="0" smtClean="0">
                <a:solidFill>
                  <a:schemeClr val="tx1"/>
                </a:solidFill>
              </a:rPr>
              <a:t>если </a:t>
            </a:r>
            <a:r>
              <a:rPr lang="en-US" sz="4400" dirty="0" smtClean="0">
                <a:solidFill>
                  <a:schemeClr val="tx1"/>
                </a:solidFill>
              </a:rPr>
              <a:t>x=2, </a:t>
            </a:r>
            <a:r>
              <a:rPr lang="ru-RU" sz="4400" dirty="0" smtClean="0">
                <a:solidFill>
                  <a:schemeClr val="tx1"/>
                </a:solidFill>
              </a:rPr>
              <a:t>то </a:t>
            </a:r>
            <a:r>
              <a:rPr lang="en-US" sz="4400" dirty="0" smtClean="0">
                <a:solidFill>
                  <a:schemeClr val="tx1"/>
                </a:solidFill>
              </a:rPr>
              <a:t>y=4,6  (2; 4,6)</a:t>
            </a:r>
            <a:endParaRPr lang="ru-RU" sz="4400" dirty="0">
              <a:solidFill>
                <a:schemeClr val="tx1"/>
              </a:solidFill>
            </a:endParaRPr>
          </a:p>
        </p:txBody>
      </p:sp>
      <p:pic>
        <p:nvPicPr>
          <p:cNvPr id="28674" name="Picture 2"/>
          <p:cNvPicPr>
            <a:picLocks noChangeAspect="1" noChangeArrowheads="1"/>
          </p:cNvPicPr>
          <p:nvPr/>
        </p:nvPicPr>
        <p:blipFill>
          <a:blip r:embed="rId2"/>
          <a:srcRect/>
          <a:stretch>
            <a:fillRect/>
          </a:stretch>
        </p:blipFill>
        <p:spPr bwMode="auto">
          <a:xfrm>
            <a:off x="1357290" y="591812"/>
            <a:ext cx="6143668" cy="779773"/>
          </a:xfrm>
          <a:prstGeom prst="rect">
            <a:avLst/>
          </a:prstGeom>
          <a:noFill/>
          <a:ln w="9525">
            <a:noFill/>
            <a:miter lim="800000"/>
            <a:headEnd/>
            <a:tailEnd/>
          </a:ln>
          <a:effectLst/>
        </p:spPr>
      </p:pic>
      <p:sp>
        <p:nvSpPr>
          <p:cNvPr id="286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77" name="Rectangle 5"/>
          <p:cNvSpPr>
            <a:spLocks noChangeArrowheads="1"/>
          </p:cNvSpPr>
          <p:nvPr/>
        </p:nvSpPr>
        <p:spPr bwMode="auto">
          <a:xfrm>
            <a:off x="-3429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8680" name="Rectangle 8"/>
          <p:cNvSpPr>
            <a:spLocks noChangeArrowheads="1"/>
          </p:cNvSpPr>
          <p:nvPr/>
        </p:nvSpPr>
        <p:spPr bwMode="auto">
          <a:xfrm>
            <a:off x="-34290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 (1).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Text Box 11"/>
          <p:cNvSpPr txBox="1">
            <a:spLocks noChangeArrowheads="1"/>
          </p:cNvSpPr>
          <p:nvPr/>
        </p:nvSpPr>
        <p:spPr bwMode="auto">
          <a:xfrm>
            <a:off x="418478" y="39238"/>
            <a:ext cx="4124325" cy="3785652"/>
          </a:xfrm>
          <a:prstGeom prst="rect">
            <a:avLst/>
          </a:prstGeom>
          <a:noFill/>
          <a:ln w="9525">
            <a:noFill/>
            <a:miter lim="800000"/>
            <a:headEnd/>
            <a:tailEnd/>
          </a:ln>
          <a:effectLst/>
        </p:spPr>
        <p:txBody>
          <a:bodyPr wrap="square">
            <a:spAutoFit/>
          </a:bodyPr>
          <a:lstStyle/>
          <a:p>
            <a:r>
              <a:rPr lang="ru-RU" sz="6000" dirty="0"/>
              <a:t>10 + </a:t>
            </a:r>
            <a:r>
              <a:rPr lang="ru-RU" sz="6000" dirty="0" err="1"/>
              <a:t>х</a:t>
            </a:r>
            <a:r>
              <a:rPr lang="ru-RU" sz="6000" dirty="0"/>
              <a:t> = 15</a:t>
            </a:r>
            <a:r>
              <a:rPr lang="ru-RU" sz="6000" dirty="0" smtClean="0"/>
              <a:t>,</a:t>
            </a:r>
          </a:p>
          <a:p>
            <a:r>
              <a:rPr lang="en-US" sz="6000" dirty="0" smtClean="0"/>
              <a:t>2x=6,</a:t>
            </a:r>
          </a:p>
          <a:p>
            <a:r>
              <a:rPr lang="en-US" sz="6000" dirty="0" smtClean="0"/>
              <a:t>x</a:t>
            </a:r>
            <a:r>
              <a:rPr lang="en-US" sz="6000" baseline="30000" dirty="0" smtClean="0"/>
              <a:t>2</a:t>
            </a:r>
            <a:r>
              <a:rPr lang="en-US" sz="6000" dirty="0" smtClean="0"/>
              <a:t>+4x=16, </a:t>
            </a:r>
          </a:p>
          <a:p>
            <a:r>
              <a:rPr lang="en-US" sz="6000" dirty="0" smtClean="0"/>
              <a:t>3x-15=0,</a:t>
            </a:r>
            <a:endParaRPr lang="ru-RU" sz="6000" dirty="0"/>
          </a:p>
        </p:txBody>
      </p:sp>
      <p:sp>
        <p:nvSpPr>
          <p:cNvPr id="13313" name="Rectangle 1"/>
          <p:cNvSpPr>
            <a:spLocks noChangeArrowheads="1"/>
          </p:cNvSpPr>
          <p:nvPr/>
        </p:nvSpPr>
        <p:spPr bwMode="auto">
          <a:xfrm>
            <a:off x="4643406" y="1000108"/>
            <a:ext cx="450059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5x+y=7,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x</a:t>
            </a:r>
            <a:r>
              <a:rPr kumimoji="0" lang="en-US" sz="6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=9,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2x</a:t>
            </a:r>
            <a:r>
              <a:rPr kumimoji="0" lang="en-US" sz="6000" b="0" i="0" u="none" strike="noStrike" cap="none" normalizeH="0" baseline="30000" dirty="0" smtClean="0">
                <a:ln>
                  <a:noFill/>
                </a:ln>
                <a:effectLst/>
                <a:latin typeface="Times New Roman" pitchFamily="18" charset="0"/>
                <a:ea typeface="Times New Roman" pitchFamily="18" charset="0"/>
                <a:cs typeface="Times New Roman" pitchFamily="18" charset="0"/>
              </a:rPr>
              <a:t>4</a:t>
            </a: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+5x</a:t>
            </a:r>
            <a:r>
              <a:rPr kumimoji="0" lang="en-US" sz="6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-6=0, </a:t>
            </a:r>
          </a:p>
        </p:txBody>
      </p:sp>
      <p:sp>
        <p:nvSpPr>
          <p:cNvPr id="13314" name="Rectangle 2"/>
          <p:cNvSpPr>
            <a:spLocks noChangeArrowheads="1"/>
          </p:cNvSpPr>
          <p:nvPr/>
        </p:nvSpPr>
        <p:spPr bwMode="auto">
          <a:xfrm>
            <a:off x="1714480" y="5072074"/>
            <a:ext cx="5779146"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0.5x</a:t>
            </a:r>
            <a:r>
              <a:rPr kumimoji="0" lang="en-US" sz="6000" b="0" i="0" u="none" strike="noStrike" cap="none" normalizeH="0" baseline="30000" dirty="0" smtClean="0">
                <a:ln>
                  <a:noFill/>
                </a:ln>
                <a:effectLst/>
                <a:latin typeface="Times New Roman" pitchFamily="18" charset="0"/>
                <a:ea typeface="Times New Roman" pitchFamily="18" charset="0"/>
                <a:cs typeface="Times New Roman" pitchFamily="18" charset="0"/>
              </a:rPr>
              <a:t>3</a:t>
            </a: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-4x</a:t>
            </a:r>
            <a:r>
              <a:rPr kumimoji="0" lang="en-US" sz="6000" b="0" i="0" u="none" strike="noStrike" cap="none" normalizeH="0" baseline="30000" dirty="0" smtClean="0">
                <a:ln>
                  <a:noFill/>
                </a:ln>
                <a:effectLst/>
                <a:latin typeface="Times New Roman" pitchFamily="18" charset="0"/>
                <a:ea typeface="Times New Roman" pitchFamily="18" charset="0"/>
                <a:cs typeface="Times New Roman" pitchFamily="18" charset="0"/>
              </a:rPr>
              <a:t>2</a:t>
            </a:r>
            <a:r>
              <a:rPr kumimoji="0" lang="en-US" sz="6000" b="0" i="0" u="none" strike="noStrike" cap="none" normalizeH="0" baseline="0" dirty="0" smtClean="0">
                <a:ln>
                  <a:noFill/>
                </a:ln>
                <a:effectLst/>
                <a:latin typeface="Times New Roman" pitchFamily="18" charset="0"/>
                <a:ea typeface="Times New Roman" pitchFamily="18" charset="0"/>
                <a:cs typeface="Times New Roman" pitchFamily="18" charset="0"/>
              </a:rPr>
              <a:t>+2x-5=0</a:t>
            </a:r>
            <a:r>
              <a:rPr kumimoji="0" lang="en-US"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lstStyle/>
          <a:p>
            <a:r>
              <a:rPr lang="ru-RU" dirty="0" smtClean="0"/>
              <a:t>Тема урока: </a:t>
            </a:r>
            <a:br>
              <a:rPr lang="ru-RU" dirty="0" smtClean="0"/>
            </a:br>
            <a:r>
              <a:rPr lang="ru-RU" dirty="0" smtClean="0"/>
              <a:t>Линейные уравнения с двумя переменными</a:t>
            </a:r>
            <a:endParaRPr lang="ru-RU" dirty="0"/>
          </a:p>
        </p:txBody>
      </p:sp>
    </p:spTree>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lstStyle/>
          <a:p>
            <a:r>
              <a:rPr lang="ru-RU" dirty="0" smtClean="0"/>
              <a:t>Цель: </a:t>
            </a:r>
            <a:r>
              <a:rPr lang="ru-RU" dirty="0" smtClean="0"/>
              <a:t>узнать, что такое линейное уравнение </a:t>
            </a:r>
            <a:r>
              <a:rPr lang="ru-RU" dirty="0" smtClean="0"/>
              <a:t>с двумя переменными, </a:t>
            </a:r>
            <a:r>
              <a:rPr lang="ru-RU" dirty="0" smtClean="0"/>
              <a:t>найти способы его решения.</a:t>
            </a:r>
            <a:r>
              <a:rPr lang="ru-RU" dirty="0" smtClean="0"/>
              <a:t/>
            </a:r>
            <a:br>
              <a:rPr lang="ru-RU" dirty="0" smtClean="0"/>
            </a:br>
            <a:endParaRPr lang="ru-RU" dirty="0"/>
          </a:p>
        </p:txBody>
      </p:sp>
      <p:pic>
        <p:nvPicPr>
          <p:cNvPr id="11265" name="Picture 1" descr="F:\iL8L8KCD7.jpg"/>
          <p:cNvPicPr>
            <a:picLocks noChangeAspect="1" noChangeArrowheads="1"/>
          </p:cNvPicPr>
          <p:nvPr/>
        </p:nvPicPr>
        <p:blipFill>
          <a:blip r:embed="rId2"/>
          <a:srcRect/>
          <a:stretch>
            <a:fillRect/>
          </a:stretch>
        </p:blipFill>
        <p:spPr bwMode="auto">
          <a:xfrm>
            <a:off x="2643174" y="4286256"/>
            <a:ext cx="3428992" cy="2571744"/>
          </a:xfrm>
          <a:prstGeom prst="rect">
            <a:avLst/>
          </a:prstGeom>
          <a:noFill/>
        </p:spPr>
      </p:pic>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40444"/>
          </a:xfrm>
        </p:spPr>
        <p:txBody>
          <a:bodyPr>
            <a:noAutofit/>
          </a:bodyPr>
          <a:lstStyle/>
          <a:p>
            <a:r>
              <a:rPr lang="ru-RU" sz="3200" b="1" dirty="0" smtClean="0"/>
              <a:t>Переведите условие задачи на математический язык:</a:t>
            </a:r>
            <a:r>
              <a:rPr lang="ru-RU" sz="3200" dirty="0" smtClean="0"/>
              <a:t/>
            </a:r>
            <a:br>
              <a:rPr lang="ru-RU" sz="3200" dirty="0" smtClean="0"/>
            </a:br>
            <a:r>
              <a:rPr lang="ru-RU" sz="3200" dirty="0" smtClean="0"/>
              <a:t>1) Разность  утроенного первого числа и удвоенного второго числа равна 12. </a:t>
            </a:r>
            <a:br>
              <a:rPr lang="ru-RU" sz="3200" dirty="0" smtClean="0"/>
            </a:br>
            <a:r>
              <a:rPr lang="ru-RU" sz="3200" dirty="0" smtClean="0"/>
              <a:t>    Найдите эти числа.</a:t>
            </a:r>
            <a:br>
              <a:rPr lang="ru-RU" sz="3200" dirty="0" smtClean="0"/>
            </a:br>
            <a:r>
              <a:rPr lang="ru-RU" sz="3200" dirty="0" smtClean="0"/>
              <a:t>2) Площадь прямоугольника равна 36 см</a:t>
            </a:r>
            <a:r>
              <a:rPr lang="ru-RU" sz="3200" baseline="30000" dirty="0" smtClean="0"/>
              <a:t>2</a:t>
            </a:r>
            <a:r>
              <a:rPr lang="ru-RU" sz="3200" dirty="0" smtClean="0"/>
              <a:t>. Каковы длины сторон?</a:t>
            </a:r>
            <a:br>
              <a:rPr lang="ru-RU" sz="3200" dirty="0" smtClean="0"/>
            </a:br>
            <a:r>
              <a:rPr lang="ru-RU" sz="3200" dirty="0" smtClean="0"/>
              <a:t>3) Периметр равнобедренного треугольника  равен 16 см. Чему равны  длины его сторон?</a:t>
            </a:r>
            <a:br>
              <a:rPr lang="ru-RU" sz="3200" dirty="0" smtClean="0"/>
            </a:br>
            <a:r>
              <a:rPr lang="ru-RU" sz="3200" dirty="0" smtClean="0"/>
              <a:t>4) Гипотенуза прямоугольного треугольника равна 5 см. Чему равны его катеты?</a:t>
            </a:r>
            <a:br>
              <a:rPr lang="ru-RU" sz="3200" dirty="0" smtClean="0"/>
            </a:br>
            <a:endParaRPr lang="ru-RU" sz="3200" dirty="0"/>
          </a:p>
        </p:txBody>
      </p:sp>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a:bodyPr>
          <a:lstStyle/>
          <a:p>
            <a:pPr lvl="0" algn="l"/>
            <a:r>
              <a:rPr lang="ru-RU" sz="7200" dirty="0" smtClean="0"/>
              <a:t>1) 3х – 2у=12   </a:t>
            </a:r>
            <a:br>
              <a:rPr lang="ru-RU" sz="7200" dirty="0" smtClean="0"/>
            </a:br>
            <a:r>
              <a:rPr lang="ru-RU" sz="7200" dirty="0" smtClean="0"/>
              <a:t>2) ху=36</a:t>
            </a:r>
            <a:br>
              <a:rPr lang="ru-RU" sz="7200" dirty="0" smtClean="0"/>
            </a:br>
            <a:r>
              <a:rPr lang="ru-RU" sz="7200" dirty="0" smtClean="0"/>
              <a:t>3) 2х+у=16</a:t>
            </a:r>
            <a:br>
              <a:rPr lang="ru-RU" sz="7200" dirty="0" smtClean="0"/>
            </a:br>
            <a:r>
              <a:rPr lang="ru-RU" sz="7200" dirty="0" smtClean="0"/>
              <a:t>4)     +    =25</a:t>
            </a:r>
            <a:endParaRPr lang="ru-RU" sz="7200" dirty="0"/>
          </a:p>
        </p:txBody>
      </p:sp>
      <p:sp>
        <p:nvSpPr>
          <p:cNvPr id="92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9223"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57290" y="4214818"/>
            <a:ext cx="962025" cy="1095375"/>
          </a:xfrm>
          <a:prstGeom prst="rect">
            <a:avLst/>
          </a:prstGeom>
          <a:noFill/>
        </p:spPr>
      </p:pic>
      <p:sp>
        <p:nvSpPr>
          <p:cNvPr id="9225" name="Rectangle 9"/>
          <p:cNvSpPr>
            <a:spLocks noChangeArrowheads="1"/>
          </p:cNvSpPr>
          <p:nvPr/>
        </p:nvSpPr>
        <p:spPr bwMode="auto">
          <a:xfrm>
            <a:off x="0" y="1552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92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9226" name="Picture 10"/>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4612" y="4143380"/>
            <a:ext cx="981075" cy="1095375"/>
          </a:xfrm>
          <a:prstGeom prst="rect">
            <a:avLst/>
          </a:prstGeom>
          <a:noFill/>
        </p:spPr>
      </p:pic>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297502"/>
          </a:xfrm>
        </p:spPr>
        <p:txBody>
          <a:bodyPr/>
          <a:lstStyle/>
          <a:p>
            <a:pPr lvl="0"/>
            <a:r>
              <a:rPr lang="ru-RU" b="1" dirty="0" smtClean="0"/>
              <a:t>Определение:</a:t>
            </a:r>
            <a:r>
              <a:rPr lang="ru-RU" dirty="0" smtClean="0"/>
              <a:t> уравнением с двумя переменными называется равенство, содержащее две неизвестные величины.</a:t>
            </a:r>
            <a:endParaRPr lang="ru-RU" dirty="0"/>
          </a:p>
        </p:txBody>
      </p:sp>
      <p:pic>
        <p:nvPicPr>
          <p:cNvPr id="8193" name="Picture 1" descr="F:\iL8L8KCD7.jpg"/>
          <p:cNvPicPr>
            <a:picLocks noChangeAspect="1" noChangeArrowheads="1"/>
          </p:cNvPicPr>
          <p:nvPr/>
        </p:nvPicPr>
        <p:blipFill>
          <a:blip r:embed="rId2"/>
          <a:srcRect/>
          <a:stretch>
            <a:fillRect/>
          </a:stretch>
        </p:blipFill>
        <p:spPr bwMode="auto">
          <a:xfrm>
            <a:off x="2357422" y="4286256"/>
            <a:ext cx="3428992" cy="2571744"/>
          </a:xfrm>
          <a:prstGeom prst="rect">
            <a:avLst/>
          </a:prstGeom>
          <a:noFill/>
        </p:spPr>
      </p:pic>
    </p:spTree>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083188"/>
          </a:xfrm>
        </p:spPr>
        <p:txBody>
          <a:bodyPr/>
          <a:lstStyle/>
          <a:p>
            <a:r>
              <a:rPr lang="ru-RU" b="1" dirty="0" smtClean="0"/>
              <a:t>Определение:</a:t>
            </a:r>
            <a:r>
              <a:rPr lang="ru-RU" dirty="0" smtClean="0"/>
              <a:t> решением уравнения с двумя переменными называется всякая пара значений переменных, которая обращает это уравнение в верное числовое равенство.</a:t>
            </a:r>
            <a:endParaRPr lang="ru-RU" dirty="0"/>
          </a:p>
        </p:txBody>
      </p:sp>
      <p:pic>
        <p:nvPicPr>
          <p:cNvPr id="7169" name="Picture 1" descr="F:\iL8L8KCD7.jpg"/>
          <p:cNvPicPr>
            <a:picLocks noChangeAspect="1" noChangeArrowheads="1"/>
          </p:cNvPicPr>
          <p:nvPr/>
        </p:nvPicPr>
        <p:blipFill>
          <a:blip r:embed="rId2"/>
          <a:srcRect/>
          <a:stretch>
            <a:fillRect/>
          </a:stretch>
        </p:blipFill>
        <p:spPr bwMode="auto">
          <a:xfrm>
            <a:off x="2571736" y="4714884"/>
            <a:ext cx="2857488" cy="2143116"/>
          </a:xfrm>
          <a:prstGeom prst="rect">
            <a:avLst/>
          </a:prstGeom>
          <a:noFill/>
        </p:spPr>
      </p:pic>
    </p:spTree>
  </p:cSld>
  <p:clrMapOvr>
    <a:masterClrMapping/>
  </p:clrMapOvr>
  <p:transition>
    <p:push/>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211</Words>
  <PresentationFormat>Экран (4:3)</PresentationFormat>
  <Paragraphs>32</Paragraphs>
  <Slides>22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0</vt:i4>
      </vt:variant>
      <vt:variant>
        <vt:lpstr>Заголовки слайдов</vt:lpstr>
      </vt:variant>
      <vt:variant>
        <vt:i4>22</vt:i4>
      </vt:variant>
    </vt:vector>
  </HeadingPairs>
  <TitlesOfParts>
    <vt:vector size="23" baseType="lpstr">
      <vt:lpstr>Тема Office</vt:lpstr>
      <vt:lpstr>Получать новые знания, это тоже самое, что покорять горные вершины.</vt:lpstr>
      <vt:lpstr>Слайд 2</vt:lpstr>
      <vt:lpstr>Слайд 3</vt:lpstr>
      <vt:lpstr>Тема урока:  Линейные уравнения с двумя переменными</vt:lpstr>
      <vt:lpstr>Цель: узнать, что такое линейное уравнение с двумя переменными, найти способы его решения. </vt:lpstr>
      <vt:lpstr>Переведите условие задачи на математический язык: 1) Разность  утроенного первого числа и удвоенного второго числа равна 12.      Найдите эти числа. 2) Площадь прямоугольника равна 36 см2. Каковы длины сторон? 3) Периметр равнобедренного треугольника  равен 16 см. Чему равны  длины его сторон? 4) Гипотенуза прямоугольного треугольника равна 5 см. Чему равны его катеты? </vt:lpstr>
      <vt:lpstr>1) 3х – 2у=12    2) ху=36 3) 2х+у=16 4)     +    =25</vt:lpstr>
      <vt:lpstr>Определение: уравнением с двумя переменными называется равенство, содержащее две неизвестные величины.</vt:lpstr>
      <vt:lpstr>Определение: решением уравнения с двумя переменными называется всякая пара значений переменных, которая обращает это уравнение в верное числовое равенство.</vt:lpstr>
      <vt:lpstr>2) Площадь прямоугольника равна 36 см2. Каковы длины сторон?</vt:lpstr>
      <vt:lpstr>1) 3х – 2у=12    2) ху=36 3) 2х+у=16 4)    +    =25</vt:lpstr>
      <vt:lpstr>Определение: линейным уравнением с двумя переменными называется уравнение вида ax+by=c, где a,b,c произвольные числа.</vt:lpstr>
      <vt:lpstr>2х – 10у = 3  +3у = 1 х + 0,5у = 4 5х – 2у2 =7 3х – у = 0  +    = -1 </vt:lpstr>
      <vt:lpstr>x+2y=4 </vt:lpstr>
      <vt:lpstr>x=4-2y Уравнение решено относительно x 2y=4-x   Уравнение решено относительно y </vt:lpstr>
      <vt:lpstr>Слайд 16</vt:lpstr>
      <vt:lpstr>5y= -3x+10 </vt:lpstr>
      <vt:lpstr>привал</vt:lpstr>
      <vt:lpstr>№571 (а,в), 574.</vt:lpstr>
      <vt:lpstr>№575</vt:lpstr>
      <vt:lpstr>-5y=-3x-15 5y=3x+15 y=0,6x+3 </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олег</dc:creator>
  <cp:lastModifiedBy>user</cp:lastModifiedBy>
  <cp:revision>53</cp:revision>
  <dcterms:created xsi:type="dcterms:W3CDTF">2015-01-27T11:34:14Z</dcterms:created>
  <dcterms:modified xsi:type="dcterms:W3CDTF">2015-02-01T15:34:14Z</dcterms:modified>
</cp:coreProperties>
</file>