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</p:sldMasterIdLst>
  <p:sldIdLst>
    <p:sldId id="257" r:id="rId5"/>
    <p:sldId id="258" r:id="rId6"/>
    <p:sldId id="264" r:id="rId7"/>
    <p:sldId id="260" r:id="rId8"/>
    <p:sldId id="267" r:id="rId9"/>
    <p:sldId id="261" r:id="rId10"/>
    <p:sldId id="269" r:id="rId11"/>
    <p:sldId id="273" r:id="rId12"/>
    <p:sldId id="272" r:id="rId13"/>
    <p:sldId id="268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19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4"/>
              <c:layout>
                <c:manualLayout>
                  <c:x val="-2.6234567901234612E-2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ОФ</c:v>
                </c:pt>
                <c:pt idx="1">
                  <c:v>ОНИ</c:v>
                </c:pt>
                <c:pt idx="2">
                  <c:v>ООИ</c:v>
                </c:pt>
                <c:pt idx="3">
                  <c:v>сольное пение</c:v>
                </c:pt>
                <c:pt idx="4">
                  <c:v>ОИИ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103</c:v>
                </c:pt>
                <c:pt idx="1">
                  <c:v>83</c:v>
                </c:pt>
                <c:pt idx="2">
                  <c:v>72</c:v>
                </c:pt>
                <c:pt idx="3">
                  <c:v>30</c:v>
                </c:pt>
                <c:pt idx="4">
                  <c:v>127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 года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2.7777777777778099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518518518518583E-2"/>
                  <c:y val="-2.7777777777778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43209876543217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ОФ</c:v>
                </c:pt>
                <c:pt idx="1">
                  <c:v>ОНИ</c:v>
                </c:pt>
                <c:pt idx="2">
                  <c:v>ООИ</c:v>
                </c:pt>
                <c:pt idx="3">
                  <c:v>сольное пение</c:v>
                </c:pt>
                <c:pt idx="4">
                  <c:v>ОИИ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104</c:v>
                </c:pt>
                <c:pt idx="1">
                  <c:v>78</c:v>
                </c:pt>
                <c:pt idx="2">
                  <c:v>64</c:v>
                </c:pt>
                <c:pt idx="3">
                  <c:v>27</c:v>
                </c:pt>
                <c:pt idx="4">
                  <c:v>118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1"/>
        <c:axId val="60375808"/>
        <c:axId val="60377344"/>
      </c:barChart>
      <c:catAx>
        <c:axId val="6037580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0377344"/>
        <c:crosses val="autoZero"/>
        <c:auto val="1"/>
        <c:lblAlgn val="ctr"/>
        <c:lblOffset val="100"/>
        <c:noMultiLvlLbl val="0"/>
      </c:catAx>
      <c:valAx>
        <c:axId val="60377344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one"/>
        <c:crossAx val="6037580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>
                <a:solidFill>
                  <a:srgbClr val="FF0000"/>
                </a:solidFill>
                <a:latin typeface="Georgia" pitchFamily="18" charset="0"/>
              </a:defRPr>
            </a:pPr>
            <a:r>
              <a:rPr lang="ru-RU" sz="2800" dirty="0">
                <a:solidFill>
                  <a:srgbClr val="FF0000"/>
                </a:solidFill>
                <a:latin typeface="Georgia" pitchFamily="18" charset="0"/>
              </a:rPr>
              <a:t>Причины отчислений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5119812255610906"/>
          <c:y val="0.12234202246909012"/>
          <c:w val="0.45173482778938345"/>
          <c:h val="0.751935533367574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Причины отчислений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Перемена места жительства</c:v>
                </c:pt>
                <c:pt idx="1">
                  <c:v>Проблемы со здоровьем</c:v>
                </c:pt>
                <c:pt idx="2">
                  <c:v>Отсутствие преподавателя</c:v>
                </c:pt>
                <c:pt idx="3">
                  <c:v>Ранний отъезд в отпуск с правом зачисления</c:v>
                </c:pt>
                <c:pt idx="4">
                  <c:v>по другим причинам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151232"/>
        <c:axId val="35149696"/>
      </c:barChart>
      <c:valAx>
        <c:axId val="351496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5151232"/>
        <c:crosses val="autoZero"/>
        <c:crossBetween val="between"/>
      </c:valAx>
      <c:catAx>
        <c:axId val="3515123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514969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view3D>
      <c:rotX val="1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975308641975391E-2"/>
          <c:y val="2.8070054175003641E-2"/>
          <c:w val="0.96604938271604934"/>
          <c:h val="0.7842264781184186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качественная успеваемость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ОФ</c:v>
                </c:pt>
                <c:pt idx="1">
                  <c:v>ОНИ</c:v>
                </c:pt>
                <c:pt idx="2">
                  <c:v>ООИ</c:v>
                </c:pt>
                <c:pt idx="3">
                  <c:v>сольное пение</c:v>
                </c:pt>
                <c:pt idx="4">
                  <c:v>ОИИ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85</c:v>
                </c:pt>
                <c:pt idx="1">
                  <c:v>74</c:v>
                </c:pt>
                <c:pt idx="2">
                  <c:v>82</c:v>
                </c:pt>
                <c:pt idx="3">
                  <c:v>81</c:v>
                </c:pt>
                <c:pt idx="4">
                  <c:v>81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общая успеваемость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ОФ</c:v>
                </c:pt>
                <c:pt idx="1">
                  <c:v>ОНИ</c:v>
                </c:pt>
                <c:pt idx="2">
                  <c:v>ООИ</c:v>
                </c:pt>
                <c:pt idx="3">
                  <c:v>сольное пение</c:v>
                </c:pt>
                <c:pt idx="4">
                  <c:v>ОИИ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99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190656"/>
        <c:axId val="35192192"/>
        <c:axId val="67286336"/>
      </c:bar3DChart>
      <c:catAx>
        <c:axId val="351906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35192192"/>
        <c:crosses val="autoZero"/>
        <c:auto val="1"/>
        <c:lblAlgn val="ctr"/>
        <c:lblOffset val="100"/>
        <c:noMultiLvlLbl val="0"/>
      </c:catAx>
      <c:valAx>
        <c:axId val="3519219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35190656"/>
        <c:crosses val="autoZero"/>
        <c:crossBetween val="between"/>
      </c:valAx>
      <c:serAx>
        <c:axId val="67286336"/>
        <c:scaling>
          <c:orientation val="minMax"/>
        </c:scaling>
        <c:delete val="1"/>
        <c:axPos val="b"/>
        <c:majorTickMark val="out"/>
        <c:minorTickMark val="none"/>
        <c:tickLblPos val="none"/>
        <c:crossAx val="35192192"/>
        <c:crosses val="autoZero"/>
      </c:serAx>
    </c:plotArea>
    <c:legend>
      <c:legendPos val="b"/>
      <c:layout/>
      <c:overlay val="0"/>
      <c:txPr>
        <a:bodyPr/>
        <a:lstStyle/>
        <a:p>
          <a:pPr>
            <a:defRPr sz="200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663185849459983E-2"/>
          <c:y val="0.12080755500417753"/>
          <c:w val="0.79540171442367269"/>
          <c:h val="0.7388109476669114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2010-11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общая 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85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2011-12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общая 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100</c:v>
                </c:pt>
                <c:pt idx="1">
                  <c:v>81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2012-13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общая успеваемость</c:v>
                </c:pt>
                <c:pt idx="1">
                  <c:v>качественная успеваемость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100</c:v>
                </c:pt>
                <c:pt idx="1">
                  <c:v>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736832"/>
        <c:axId val="37738368"/>
        <c:axId val="37708672"/>
      </c:bar3DChart>
      <c:catAx>
        <c:axId val="377368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7738368"/>
        <c:crosses val="autoZero"/>
        <c:auto val="1"/>
        <c:lblAlgn val="ctr"/>
        <c:lblOffset val="100"/>
        <c:noMultiLvlLbl val="0"/>
      </c:catAx>
      <c:valAx>
        <c:axId val="37738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736832"/>
        <c:crosses val="autoZero"/>
        <c:crossBetween val="between"/>
      </c:valAx>
      <c:serAx>
        <c:axId val="377086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7738368"/>
        <c:crosses val="autoZero"/>
      </c:serAx>
    </c:plotArea>
    <c:legend>
      <c:legendPos val="t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ОФ</c:v>
                </c:pt>
                <c:pt idx="1">
                  <c:v>ОНИ</c:v>
                </c:pt>
                <c:pt idx="2">
                  <c:v>ООИ</c:v>
                </c:pt>
                <c:pt idx="3">
                  <c:v>ОИИ</c:v>
                </c:pt>
                <c:pt idx="4">
                  <c:v>сольное пение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27</c:v>
                </c:pt>
                <c:pt idx="1">
                  <c:v>12</c:v>
                </c:pt>
                <c:pt idx="2">
                  <c:v>12</c:v>
                </c:pt>
                <c:pt idx="3">
                  <c:v>31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431744"/>
        <c:axId val="62604800"/>
      </c:barChart>
      <c:catAx>
        <c:axId val="604317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62604800"/>
        <c:crosses val="autoZero"/>
        <c:auto val="1"/>
        <c:lblAlgn val="ctr"/>
        <c:lblOffset val="100"/>
        <c:noMultiLvlLbl val="0"/>
      </c:catAx>
      <c:valAx>
        <c:axId val="62604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04317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poly"/>
            <c:order val="2"/>
            <c:dispRSqr val="0"/>
            <c:dispEq val="0"/>
          </c:trendline>
          <c:cat>
            <c:strRef>
              <c:f>Лист1!$A$2:$A$5</c:f>
              <c:strCache>
                <c:ptCount val="4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  <c:pt idx="3">
                  <c:v>2012-13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63</c:v>
                </c:pt>
                <c:pt idx="1">
                  <c:v>56</c:v>
                </c:pt>
                <c:pt idx="2">
                  <c:v>81</c:v>
                </c:pt>
                <c:pt idx="3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64510976"/>
        <c:axId val="64426752"/>
      </c:barChart>
      <c:catAx>
        <c:axId val="645109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4426752"/>
        <c:crosses val="autoZero"/>
        <c:auto val="1"/>
        <c:lblAlgn val="ctr"/>
        <c:lblOffset val="100"/>
        <c:noMultiLvlLbl val="0"/>
      </c:catAx>
      <c:valAx>
        <c:axId val="644267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64510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общая успеваемость</c:v>
                </c:pt>
              </c:strCache>
            </c:strRef>
          </c:tx>
          <c:spPr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  <c:pt idx="3">
                  <c:v>2012-13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качественная успеваемость</c:v>
                </c:pt>
              </c:strCache>
            </c:strRef>
          </c:tx>
          <c:spPr>
            <a:pattFill prst="pct90">
              <a:fgClr>
                <a:srgbClr val="FFFF00"/>
              </a:fgClr>
              <a:bgClr>
                <a:schemeClr val="bg1"/>
              </a:bgClr>
            </a:pattFill>
          </c:spPr>
          <c:invertIfNegative val="0"/>
          <c:dLbls>
            <c:dLbl>
              <c:idx val="3"/>
              <c:layout>
                <c:manualLayout>
                  <c:x val="2.2046161537606933E-2"/>
                  <c:y val="-1.8993616093938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linear"/>
            <c:dispRSqr val="0"/>
            <c:dispEq val="0"/>
          </c:trendline>
          <c:cat>
            <c:strRef>
              <c:f>Лист1!$A$2:$A$5</c:f>
              <c:strCache>
                <c:ptCount val="4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  <c:pt idx="3">
                  <c:v>2012-13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83</c:v>
                </c:pt>
                <c:pt idx="1">
                  <c:v>91</c:v>
                </c:pt>
                <c:pt idx="2">
                  <c:v>94</c:v>
                </c:pt>
                <c:pt idx="3">
                  <c:v>93.4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437632"/>
        <c:axId val="64832640"/>
      </c:barChart>
      <c:catAx>
        <c:axId val="644376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4832640"/>
        <c:crosses val="autoZero"/>
        <c:auto val="1"/>
        <c:lblAlgn val="ctr"/>
        <c:lblOffset val="100"/>
        <c:noMultiLvlLbl val="0"/>
      </c:catAx>
      <c:valAx>
        <c:axId val="64832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4437632"/>
        <c:crosses val="autoZero"/>
        <c:crossBetween val="between"/>
      </c:valAx>
    </c:plotArea>
    <c:legend>
      <c:legendPos val="r"/>
      <c:legendEntry>
        <c:idx val="2"/>
        <c:delete val="1"/>
      </c:legendEntry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2008-09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музыканты</c:v>
                </c:pt>
                <c:pt idx="1">
                  <c:v>художники</c:v>
                </c:pt>
                <c:pt idx="2">
                  <c:v>всего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2009-10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музыканты</c:v>
                </c:pt>
                <c:pt idx="1">
                  <c:v>художники</c:v>
                </c:pt>
                <c:pt idx="2">
                  <c:v>всего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</c:v>
                </c:pt>
                <c:pt idx="1">
                  <c:v>5</c:v>
                </c:pt>
                <c:pt idx="2">
                  <c:v>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2010-11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музыканты</c:v>
                </c:pt>
                <c:pt idx="1">
                  <c:v>художники</c:v>
                </c:pt>
                <c:pt idx="2">
                  <c:v>всего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</c:v>
                </c:pt>
                <c:pt idx="1">
                  <c:v>4</c:v>
                </c:pt>
                <c:pt idx="2">
                  <c:v>11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2011-12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музыканты</c:v>
                </c:pt>
                <c:pt idx="1">
                  <c:v>художники</c:v>
                </c:pt>
                <c:pt idx="2">
                  <c:v>всего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</c:v>
                </c:pt>
                <c:pt idx="1">
                  <c:v>9</c:v>
                </c:pt>
                <c:pt idx="2">
                  <c:v>14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2012-13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музыканты</c:v>
                </c:pt>
                <c:pt idx="1">
                  <c:v>художники</c:v>
                </c:pt>
                <c:pt idx="2">
                  <c:v>всего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6945920"/>
        <c:axId val="126960000"/>
        <c:axId val="0"/>
      </c:bar3DChart>
      <c:catAx>
        <c:axId val="1269459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26960000"/>
        <c:crosses val="autoZero"/>
        <c:auto val="1"/>
        <c:lblAlgn val="ctr"/>
        <c:lblOffset val="100"/>
        <c:noMultiLvlLbl val="0"/>
      </c:catAx>
      <c:valAx>
        <c:axId val="126960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69459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6278871391076127E-2"/>
          <c:y val="1.8749999999999999E-2"/>
          <c:w val="0.97785892388451445"/>
          <c:h val="0.15724311023622048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2768B8-05E7-4BDF-818C-2F1323650AA9}" type="doc">
      <dgm:prSet loTypeId="urn:microsoft.com/office/officeart/2005/8/layout/process2" loCatId="process" qsTypeId="urn:microsoft.com/office/officeart/2005/8/quickstyle/3d1" qsCatId="3D" csTypeId="urn:microsoft.com/office/officeart/2005/8/colors/colorful3" csCatId="colorful" phldr="1"/>
      <dgm:spPr/>
    </dgm:pt>
    <dgm:pt modelId="{1DDB9BC1-49EE-402F-B7C8-F271F74A8B64}" type="pres">
      <dgm:prSet presAssocID="{2A2768B8-05E7-4BDF-818C-2F1323650AA9}" presName="linearFlow" presStyleCnt="0">
        <dgm:presLayoutVars>
          <dgm:resizeHandles val="exact"/>
        </dgm:presLayoutVars>
      </dgm:prSet>
      <dgm:spPr/>
    </dgm:pt>
  </dgm:ptLst>
  <dgm:cxnLst>
    <dgm:cxn modelId="{A9ED87FD-30B1-4651-8C63-EAF13F1A69C1}" type="presOf" srcId="{2A2768B8-05E7-4BDF-818C-2F1323650AA9}" destId="{1DDB9BC1-49EE-402F-B7C8-F271F74A8B64}" srcOrd="0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D81A77-2A53-4707-A09F-F055DF23E1D8}" type="doc">
      <dgm:prSet loTypeId="urn:microsoft.com/office/officeart/2008/layout/SquareAccentLis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6DFACB5-906A-485A-BE19-7CBBA64865E6}">
      <dgm:prSet phldrT="[Текст]" custT="1"/>
      <dgm:spPr/>
      <dgm:t>
        <a:bodyPr/>
        <a:lstStyle/>
        <a:p>
          <a:pPr algn="ctr"/>
          <a:r>
            <a:rPr lang="ru-RU" sz="4000" b="1" dirty="0" smtClean="0">
              <a:solidFill>
                <a:srgbClr val="002060"/>
              </a:solidFill>
            </a:rPr>
            <a:t>музыканты</a:t>
          </a:r>
          <a:endParaRPr lang="ru-RU" sz="4000" b="1" dirty="0">
            <a:solidFill>
              <a:srgbClr val="002060"/>
            </a:solidFill>
          </a:endParaRPr>
        </a:p>
      </dgm:t>
    </dgm:pt>
    <dgm:pt modelId="{94C5EAF7-9020-451F-A773-09E26C663403}" type="parTrans" cxnId="{1E0B1B3A-B420-45B4-99BF-92415B5F8444}">
      <dgm:prSet/>
      <dgm:spPr/>
      <dgm:t>
        <a:bodyPr/>
        <a:lstStyle/>
        <a:p>
          <a:endParaRPr lang="ru-RU"/>
        </a:p>
      </dgm:t>
    </dgm:pt>
    <dgm:pt modelId="{9A281EDA-0198-4192-AE2D-11B4E60870A8}" type="sibTrans" cxnId="{1E0B1B3A-B420-45B4-99BF-92415B5F8444}">
      <dgm:prSet/>
      <dgm:spPr/>
      <dgm:t>
        <a:bodyPr/>
        <a:lstStyle/>
        <a:p>
          <a:endParaRPr lang="ru-RU"/>
        </a:p>
      </dgm:t>
    </dgm:pt>
    <dgm:pt modelId="{C67650A4-F662-46DA-BFAB-9D986BDF6662}">
      <dgm:prSet phldrT="[Текст]"/>
      <dgm:spPr/>
      <dgm:t>
        <a:bodyPr/>
        <a:lstStyle/>
        <a:p>
          <a:r>
            <a:rPr lang="ru-RU" b="1" dirty="0" smtClean="0"/>
            <a:t>Гареева Алина</a:t>
          </a:r>
          <a:endParaRPr lang="ru-RU" b="1" dirty="0"/>
        </a:p>
      </dgm:t>
    </dgm:pt>
    <dgm:pt modelId="{0904EF48-47B0-4726-8D71-BA6661E1BA87}" type="parTrans" cxnId="{783CE44A-2467-43C2-B0DB-85016C730E80}">
      <dgm:prSet/>
      <dgm:spPr/>
      <dgm:t>
        <a:bodyPr/>
        <a:lstStyle/>
        <a:p>
          <a:endParaRPr lang="ru-RU"/>
        </a:p>
      </dgm:t>
    </dgm:pt>
    <dgm:pt modelId="{53F3D954-D3A4-4550-8A6D-B993382AA128}" type="sibTrans" cxnId="{783CE44A-2467-43C2-B0DB-85016C730E80}">
      <dgm:prSet/>
      <dgm:spPr/>
      <dgm:t>
        <a:bodyPr/>
        <a:lstStyle/>
        <a:p>
          <a:endParaRPr lang="ru-RU"/>
        </a:p>
      </dgm:t>
    </dgm:pt>
    <dgm:pt modelId="{EFE7390B-3B53-436D-89D7-66704BCCC6E1}">
      <dgm:prSet phldrT="[Текст]"/>
      <dgm:spPr/>
      <dgm:t>
        <a:bodyPr/>
        <a:lstStyle/>
        <a:p>
          <a:r>
            <a:rPr lang="ru-RU" b="1" dirty="0" smtClean="0"/>
            <a:t>Макарова Анастасия</a:t>
          </a:r>
          <a:endParaRPr lang="ru-RU" b="1" dirty="0"/>
        </a:p>
      </dgm:t>
    </dgm:pt>
    <dgm:pt modelId="{76514BBF-8526-4DB8-AC4F-60824231791E}" type="parTrans" cxnId="{7F907D68-64F7-49EF-AADF-CC9FF584AB9A}">
      <dgm:prSet/>
      <dgm:spPr/>
      <dgm:t>
        <a:bodyPr/>
        <a:lstStyle/>
        <a:p>
          <a:endParaRPr lang="ru-RU"/>
        </a:p>
      </dgm:t>
    </dgm:pt>
    <dgm:pt modelId="{8C779D65-1EF9-410A-B97D-166F2EE0F99F}" type="sibTrans" cxnId="{7F907D68-64F7-49EF-AADF-CC9FF584AB9A}">
      <dgm:prSet/>
      <dgm:spPr/>
      <dgm:t>
        <a:bodyPr/>
        <a:lstStyle/>
        <a:p>
          <a:endParaRPr lang="ru-RU"/>
        </a:p>
      </dgm:t>
    </dgm:pt>
    <dgm:pt modelId="{A323E61E-72B8-46F3-932D-09E7F6240722}">
      <dgm:prSet phldrT="[Текст]"/>
      <dgm:spPr/>
      <dgm:t>
        <a:bodyPr/>
        <a:lstStyle/>
        <a:p>
          <a:r>
            <a:rPr lang="ru-RU" b="1" dirty="0" err="1" smtClean="0"/>
            <a:t>Акназарова</a:t>
          </a:r>
          <a:r>
            <a:rPr lang="ru-RU" b="1" dirty="0" smtClean="0"/>
            <a:t> Азалия</a:t>
          </a:r>
          <a:endParaRPr lang="ru-RU" b="1" dirty="0"/>
        </a:p>
      </dgm:t>
    </dgm:pt>
    <dgm:pt modelId="{9E2427B8-0382-4353-B206-F4E2A68F1B35}" type="parTrans" cxnId="{B82D7F94-B4C4-4A62-88ED-7567E7CFC691}">
      <dgm:prSet/>
      <dgm:spPr/>
      <dgm:t>
        <a:bodyPr/>
        <a:lstStyle/>
        <a:p>
          <a:endParaRPr lang="ru-RU"/>
        </a:p>
      </dgm:t>
    </dgm:pt>
    <dgm:pt modelId="{437B8865-CE8F-44F3-8548-5B80A13883B7}" type="sibTrans" cxnId="{B82D7F94-B4C4-4A62-88ED-7567E7CFC691}">
      <dgm:prSet/>
      <dgm:spPr/>
      <dgm:t>
        <a:bodyPr/>
        <a:lstStyle/>
        <a:p>
          <a:endParaRPr lang="ru-RU"/>
        </a:p>
      </dgm:t>
    </dgm:pt>
    <dgm:pt modelId="{D8C7EC0B-D263-43BE-B43B-F6C96E6044FC}">
      <dgm:prSet phldrT="[Текст]" custT="1"/>
      <dgm:spPr/>
      <dgm:t>
        <a:bodyPr/>
        <a:lstStyle/>
        <a:p>
          <a:pPr algn="ctr"/>
          <a:r>
            <a:rPr lang="ru-RU" sz="4000" b="1" dirty="0" smtClean="0">
              <a:solidFill>
                <a:srgbClr val="002060"/>
              </a:solidFill>
            </a:rPr>
            <a:t>художники</a:t>
          </a:r>
          <a:endParaRPr lang="ru-RU" sz="4000" b="1" dirty="0">
            <a:solidFill>
              <a:srgbClr val="002060"/>
            </a:solidFill>
          </a:endParaRPr>
        </a:p>
      </dgm:t>
    </dgm:pt>
    <dgm:pt modelId="{86E25434-3E72-4796-B2C2-AC4297F6A62F}" type="parTrans" cxnId="{7A993951-A251-4218-8F56-8A0C269F4251}">
      <dgm:prSet/>
      <dgm:spPr/>
      <dgm:t>
        <a:bodyPr/>
        <a:lstStyle/>
        <a:p>
          <a:endParaRPr lang="ru-RU"/>
        </a:p>
      </dgm:t>
    </dgm:pt>
    <dgm:pt modelId="{E98AE61E-F63D-44A7-91FD-1B3AD455A2FE}" type="sibTrans" cxnId="{7A993951-A251-4218-8F56-8A0C269F4251}">
      <dgm:prSet/>
      <dgm:spPr/>
      <dgm:t>
        <a:bodyPr/>
        <a:lstStyle/>
        <a:p>
          <a:endParaRPr lang="ru-RU"/>
        </a:p>
      </dgm:t>
    </dgm:pt>
    <dgm:pt modelId="{D2CA9216-2F67-42B1-A8D2-BC828B6C14AE}">
      <dgm:prSet phldrT="[Текст]"/>
      <dgm:spPr/>
      <dgm:t>
        <a:bodyPr/>
        <a:lstStyle/>
        <a:p>
          <a:r>
            <a:rPr lang="ru-RU" b="1" dirty="0" smtClean="0"/>
            <a:t>Горбунов Максим</a:t>
          </a:r>
          <a:endParaRPr lang="ru-RU" b="1" dirty="0"/>
        </a:p>
      </dgm:t>
    </dgm:pt>
    <dgm:pt modelId="{0A5CB6C8-A92B-4218-B602-A01564E39E82}" type="parTrans" cxnId="{2E3347AF-6A52-4232-9336-56C97B29462A}">
      <dgm:prSet/>
      <dgm:spPr/>
      <dgm:t>
        <a:bodyPr/>
        <a:lstStyle/>
        <a:p>
          <a:endParaRPr lang="ru-RU"/>
        </a:p>
      </dgm:t>
    </dgm:pt>
    <dgm:pt modelId="{69B62CDC-5189-46CA-AACB-BC3D8F32B87A}" type="sibTrans" cxnId="{2E3347AF-6A52-4232-9336-56C97B29462A}">
      <dgm:prSet/>
      <dgm:spPr/>
      <dgm:t>
        <a:bodyPr/>
        <a:lstStyle/>
        <a:p>
          <a:endParaRPr lang="ru-RU"/>
        </a:p>
      </dgm:t>
    </dgm:pt>
    <dgm:pt modelId="{ABE835BC-A00B-4D9B-B0FD-93206DA3C46C}">
      <dgm:prSet phldrT="[Текст]"/>
      <dgm:spPr/>
      <dgm:t>
        <a:bodyPr/>
        <a:lstStyle/>
        <a:p>
          <a:r>
            <a:rPr lang="ru-RU" b="1" dirty="0" err="1" smtClean="0"/>
            <a:t>Тимергазина</a:t>
          </a:r>
          <a:r>
            <a:rPr lang="ru-RU" b="1" dirty="0" smtClean="0"/>
            <a:t> Альбина</a:t>
          </a:r>
          <a:endParaRPr lang="ru-RU" b="1" dirty="0"/>
        </a:p>
      </dgm:t>
    </dgm:pt>
    <dgm:pt modelId="{CF003795-8CBD-4438-B11A-A2351B97812A}" type="parTrans" cxnId="{895E101C-2CC8-4E86-9A8F-869895ACA5C2}">
      <dgm:prSet/>
      <dgm:spPr/>
      <dgm:t>
        <a:bodyPr/>
        <a:lstStyle/>
        <a:p>
          <a:endParaRPr lang="ru-RU"/>
        </a:p>
      </dgm:t>
    </dgm:pt>
    <dgm:pt modelId="{DCBD98FF-9694-492D-AECC-8D4584F01E22}" type="sibTrans" cxnId="{895E101C-2CC8-4E86-9A8F-869895ACA5C2}">
      <dgm:prSet/>
      <dgm:spPr/>
      <dgm:t>
        <a:bodyPr/>
        <a:lstStyle/>
        <a:p>
          <a:endParaRPr lang="ru-RU"/>
        </a:p>
      </dgm:t>
    </dgm:pt>
    <dgm:pt modelId="{0D76D9F2-35A6-4D35-B0BC-A402C2CD36B9}">
      <dgm:prSet phldrT="[Текст]"/>
      <dgm:spPr/>
      <dgm:t>
        <a:bodyPr/>
        <a:lstStyle/>
        <a:p>
          <a:r>
            <a:rPr lang="ru-RU" b="1" dirty="0" err="1" smtClean="0"/>
            <a:t>Тильпаров</a:t>
          </a:r>
          <a:r>
            <a:rPr lang="ru-RU" b="1" dirty="0" smtClean="0"/>
            <a:t> </a:t>
          </a:r>
          <a:r>
            <a:rPr lang="ru-RU" b="1" dirty="0" err="1" smtClean="0"/>
            <a:t>Закир</a:t>
          </a:r>
          <a:endParaRPr lang="ru-RU" b="1" dirty="0"/>
        </a:p>
      </dgm:t>
    </dgm:pt>
    <dgm:pt modelId="{A7EC387D-F52C-4503-A9CC-8308196F2E12}" type="parTrans" cxnId="{86ACA08D-9787-434B-9D59-AA28B5BA77AA}">
      <dgm:prSet/>
      <dgm:spPr/>
      <dgm:t>
        <a:bodyPr/>
        <a:lstStyle/>
        <a:p>
          <a:endParaRPr lang="ru-RU"/>
        </a:p>
      </dgm:t>
    </dgm:pt>
    <dgm:pt modelId="{CB4D45AC-5A8D-43B3-9DFB-A916637FAAFF}" type="sibTrans" cxnId="{86ACA08D-9787-434B-9D59-AA28B5BA77AA}">
      <dgm:prSet/>
      <dgm:spPr/>
      <dgm:t>
        <a:bodyPr/>
        <a:lstStyle/>
        <a:p>
          <a:endParaRPr lang="ru-RU"/>
        </a:p>
      </dgm:t>
    </dgm:pt>
    <dgm:pt modelId="{021CB2A6-7B98-49A2-BF98-B86B44CFF065}">
      <dgm:prSet phldrT="[Текст]"/>
      <dgm:spPr/>
      <dgm:t>
        <a:bodyPr/>
        <a:lstStyle/>
        <a:p>
          <a:r>
            <a:rPr lang="ru-RU" b="1" dirty="0" err="1" smtClean="0"/>
            <a:t>Баймухаметова</a:t>
          </a:r>
          <a:r>
            <a:rPr lang="ru-RU" b="1" dirty="0" smtClean="0"/>
            <a:t> Римма</a:t>
          </a:r>
          <a:endParaRPr lang="ru-RU" b="1" dirty="0"/>
        </a:p>
      </dgm:t>
    </dgm:pt>
    <dgm:pt modelId="{6C770EB4-9F7C-4772-99C7-94D6A00763FA}" type="parTrans" cxnId="{710DD8B5-2E0D-4874-A31F-6CEAFF0C9488}">
      <dgm:prSet/>
      <dgm:spPr/>
      <dgm:t>
        <a:bodyPr/>
        <a:lstStyle/>
        <a:p>
          <a:endParaRPr lang="ru-RU"/>
        </a:p>
      </dgm:t>
    </dgm:pt>
    <dgm:pt modelId="{0B7452EC-ADF7-436C-BD99-1C750F410E4E}" type="sibTrans" cxnId="{710DD8B5-2E0D-4874-A31F-6CEAFF0C9488}">
      <dgm:prSet/>
      <dgm:spPr/>
      <dgm:t>
        <a:bodyPr/>
        <a:lstStyle/>
        <a:p>
          <a:endParaRPr lang="ru-RU"/>
        </a:p>
      </dgm:t>
    </dgm:pt>
    <dgm:pt modelId="{4D42F410-6FC8-467A-9C93-07D1826B9DBB}">
      <dgm:prSet phldrT="[Текст]"/>
      <dgm:spPr/>
      <dgm:t>
        <a:bodyPr/>
        <a:lstStyle/>
        <a:p>
          <a:r>
            <a:rPr lang="ru-RU" b="1" dirty="0" err="1" smtClean="0"/>
            <a:t>Остапчук</a:t>
          </a:r>
          <a:r>
            <a:rPr lang="ru-RU" b="1" dirty="0" smtClean="0"/>
            <a:t> Ольга</a:t>
          </a:r>
          <a:endParaRPr lang="ru-RU" b="1" dirty="0"/>
        </a:p>
      </dgm:t>
    </dgm:pt>
    <dgm:pt modelId="{E5C47A8C-2C85-4A13-89F9-A6B17EBBE8A2}" type="parTrans" cxnId="{3D6D4351-DECB-454D-9672-FF6F80C3B5F5}">
      <dgm:prSet/>
      <dgm:spPr/>
      <dgm:t>
        <a:bodyPr/>
        <a:lstStyle/>
        <a:p>
          <a:endParaRPr lang="ru-RU"/>
        </a:p>
      </dgm:t>
    </dgm:pt>
    <dgm:pt modelId="{DE279EF1-4DAE-488C-9E41-19A368177161}" type="sibTrans" cxnId="{3D6D4351-DECB-454D-9672-FF6F80C3B5F5}">
      <dgm:prSet/>
      <dgm:spPr/>
      <dgm:t>
        <a:bodyPr/>
        <a:lstStyle/>
        <a:p>
          <a:endParaRPr lang="ru-RU"/>
        </a:p>
      </dgm:t>
    </dgm:pt>
    <dgm:pt modelId="{884DF708-DAF5-4ADD-811C-94FD8BE1F622}">
      <dgm:prSet phldrT="[Текст]"/>
      <dgm:spPr/>
      <dgm:t>
        <a:bodyPr/>
        <a:lstStyle/>
        <a:p>
          <a:r>
            <a:rPr lang="ru-RU" b="1" dirty="0" err="1" smtClean="0"/>
            <a:t>Гнатишин</a:t>
          </a:r>
          <a:r>
            <a:rPr lang="ru-RU" b="1" dirty="0" smtClean="0"/>
            <a:t> Алина</a:t>
          </a:r>
          <a:endParaRPr lang="ru-RU" b="1" dirty="0"/>
        </a:p>
      </dgm:t>
    </dgm:pt>
    <dgm:pt modelId="{0531135E-1832-4BA5-8F35-5B1B7A46F192}" type="parTrans" cxnId="{82C9C1A1-D584-4DAB-AED2-1DCFEFC96655}">
      <dgm:prSet/>
      <dgm:spPr/>
      <dgm:t>
        <a:bodyPr/>
        <a:lstStyle/>
        <a:p>
          <a:endParaRPr lang="ru-RU"/>
        </a:p>
      </dgm:t>
    </dgm:pt>
    <dgm:pt modelId="{934639A8-AB13-422A-91BC-6D982AA8A224}" type="sibTrans" cxnId="{82C9C1A1-D584-4DAB-AED2-1DCFEFC96655}">
      <dgm:prSet/>
      <dgm:spPr/>
      <dgm:t>
        <a:bodyPr/>
        <a:lstStyle/>
        <a:p>
          <a:endParaRPr lang="ru-RU"/>
        </a:p>
      </dgm:t>
    </dgm:pt>
    <dgm:pt modelId="{BA74A68C-E237-47DB-94EA-E25E5443B6F8}" type="pres">
      <dgm:prSet presAssocID="{CDD81A77-2A53-4707-A09F-F055DF23E1D8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BF9C50A-8944-4614-8287-D75962961958}" type="pres">
      <dgm:prSet presAssocID="{A6DFACB5-906A-485A-BE19-7CBBA64865E6}" presName="root" presStyleCnt="0">
        <dgm:presLayoutVars>
          <dgm:chMax/>
          <dgm:chPref/>
        </dgm:presLayoutVars>
      </dgm:prSet>
      <dgm:spPr/>
    </dgm:pt>
    <dgm:pt modelId="{A1E65790-D59C-4F43-AF0D-F46D896A6450}" type="pres">
      <dgm:prSet presAssocID="{A6DFACB5-906A-485A-BE19-7CBBA64865E6}" presName="rootComposite" presStyleCnt="0">
        <dgm:presLayoutVars/>
      </dgm:prSet>
      <dgm:spPr/>
    </dgm:pt>
    <dgm:pt modelId="{68FD3B76-8660-4898-AB85-246A2464E635}" type="pres">
      <dgm:prSet presAssocID="{A6DFACB5-906A-485A-BE19-7CBBA64865E6}" presName="ParentAccent" presStyleLbl="alignNode1" presStyleIdx="0" presStyleCnt="2"/>
      <dgm:spPr/>
    </dgm:pt>
    <dgm:pt modelId="{86F6C00E-F0B8-4927-ACBA-45E04030C768}" type="pres">
      <dgm:prSet presAssocID="{A6DFACB5-906A-485A-BE19-7CBBA64865E6}" presName="ParentSmallAccent" presStyleLbl="fgAcc1" presStyleIdx="0" presStyleCnt="2" custLinFactX="300000" custLinFactNeighborX="318897" custLinFactNeighborY="-3301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47564D7-8D15-4A28-AD0D-FC48BFB22AF4}" type="pres">
      <dgm:prSet presAssocID="{A6DFACB5-906A-485A-BE19-7CBBA64865E6}" presName="Parent" presStyleLbl="revTx" presStyleIdx="0" presStyleCnt="11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74970-4E6D-4A4D-A849-A2A62998C6BE}" type="pres">
      <dgm:prSet presAssocID="{A6DFACB5-906A-485A-BE19-7CBBA64865E6}" presName="childShape" presStyleCnt="0">
        <dgm:presLayoutVars>
          <dgm:chMax val="0"/>
          <dgm:chPref val="0"/>
        </dgm:presLayoutVars>
      </dgm:prSet>
      <dgm:spPr/>
    </dgm:pt>
    <dgm:pt modelId="{EF208E6C-DAC6-4303-87A9-99C9EA5BB15E}" type="pres">
      <dgm:prSet presAssocID="{C67650A4-F662-46DA-BFAB-9D986BDF6662}" presName="childComposite" presStyleCnt="0">
        <dgm:presLayoutVars>
          <dgm:chMax val="0"/>
          <dgm:chPref val="0"/>
        </dgm:presLayoutVars>
      </dgm:prSet>
      <dgm:spPr/>
    </dgm:pt>
    <dgm:pt modelId="{44CD23D7-FDE1-47D0-BE3A-3535D00FA961}" type="pres">
      <dgm:prSet presAssocID="{C67650A4-F662-46DA-BFAB-9D986BDF6662}" presName="ChildAccent" presStyleLbl="solidFgAcc1" presStyleIdx="0" presStyleCnt="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0EAC5E0-C42B-4BB0-8308-714641F4C2F2}" type="pres">
      <dgm:prSet presAssocID="{C67650A4-F662-46DA-BFAB-9D986BDF6662}" presName="Child" presStyleLbl="revTx" presStyleIdx="1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F9323-F1EB-45DA-8225-9F4464980FE7}" type="pres">
      <dgm:prSet presAssocID="{EFE7390B-3B53-436D-89D7-66704BCCC6E1}" presName="childComposite" presStyleCnt="0">
        <dgm:presLayoutVars>
          <dgm:chMax val="0"/>
          <dgm:chPref val="0"/>
        </dgm:presLayoutVars>
      </dgm:prSet>
      <dgm:spPr/>
    </dgm:pt>
    <dgm:pt modelId="{410F9C1E-E275-4F5E-A754-4F87C90F684A}" type="pres">
      <dgm:prSet presAssocID="{EFE7390B-3B53-436D-89D7-66704BCCC6E1}" presName="ChildAccent" presStyleLbl="solidFgAcc1" presStyleIdx="1" presStyleCnt="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583FADE-FAA1-450E-8017-8A79C3AF5561}" type="pres">
      <dgm:prSet presAssocID="{EFE7390B-3B53-436D-89D7-66704BCCC6E1}" presName="Child" presStyleLbl="revTx" presStyleIdx="2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F8B178-779A-4D44-B4F5-5ACC1246C4A2}" type="pres">
      <dgm:prSet presAssocID="{A323E61E-72B8-46F3-932D-09E7F6240722}" presName="childComposite" presStyleCnt="0">
        <dgm:presLayoutVars>
          <dgm:chMax val="0"/>
          <dgm:chPref val="0"/>
        </dgm:presLayoutVars>
      </dgm:prSet>
      <dgm:spPr/>
    </dgm:pt>
    <dgm:pt modelId="{1C0935CF-D325-4F3D-88CB-B06D6DF592C5}" type="pres">
      <dgm:prSet presAssocID="{A323E61E-72B8-46F3-932D-09E7F6240722}" presName="ChildAccent" presStyleLbl="solidFgAcc1" presStyleIdx="2" presStyleCnt="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7952B94-D8F2-484F-8D35-FE3E6D486756}" type="pres">
      <dgm:prSet presAssocID="{A323E61E-72B8-46F3-932D-09E7F6240722}" presName="Child" presStyleLbl="revTx" presStyleIdx="3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B3CBB-4E71-4D94-A350-000027833019}" type="pres">
      <dgm:prSet presAssocID="{021CB2A6-7B98-49A2-BF98-B86B44CFF065}" presName="childComposite" presStyleCnt="0">
        <dgm:presLayoutVars>
          <dgm:chMax val="0"/>
          <dgm:chPref val="0"/>
        </dgm:presLayoutVars>
      </dgm:prSet>
      <dgm:spPr/>
    </dgm:pt>
    <dgm:pt modelId="{00D81B04-3AB2-47B7-9436-8FCF1B6CCF4C}" type="pres">
      <dgm:prSet presAssocID="{021CB2A6-7B98-49A2-BF98-B86B44CFF065}" presName="ChildAccent" presStyleLbl="solidFgAcc1" presStyleIdx="3" presStyleCnt="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465AEE7-6B27-44D0-A376-FD79A29656EA}" type="pres">
      <dgm:prSet presAssocID="{021CB2A6-7B98-49A2-BF98-B86B44CFF065}" presName="Child" presStyleLbl="revTx" presStyleIdx="4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CCAA73-1D2E-4BA7-ACA3-4A7A44A1D81B}" type="pres">
      <dgm:prSet presAssocID="{D8C7EC0B-D263-43BE-B43B-F6C96E6044FC}" presName="root" presStyleCnt="0">
        <dgm:presLayoutVars>
          <dgm:chMax/>
          <dgm:chPref/>
        </dgm:presLayoutVars>
      </dgm:prSet>
      <dgm:spPr/>
    </dgm:pt>
    <dgm:pt modelId="{AAC64C3C-6255-41A0-B6F0-96396F4C9D56}" type="pres">
      <dgm:prSet presAssocID="{D8C7EC0B-D263-43BE-B43B-F6C96E6044FC}" presName="rootComposite" presStyleCnt="0">
        <dgm:presLayoutVars/>
      </dgm:prSet>
      <dgm:spPr/>
    </dgm:pt>
    <dgm:pt modelId="{94B72609-799F-446B-8F61-00099718B3C8}" type="pres">
      <dgm:prSet presAssocID="{D8C7EC0B-D263-43BE-B43B-F6C96E6044FC}" presName="ParentAccent" presStyleLbl="alignNode1" presStyleIdx="1" presStyleCnt="2"/>
      <dgm:spPr/>
    </dgm:pt>
    <dgm:pt modelId="{FAB10339-C220-41CD-A546-5B3B7D538147}" type="pres">
      <dgm:prSet presAssocID="{D8C7EC0B-D263-43BE-B43B-F6C96E6044FC}" presName="ParentSmallAccent" presStyleLbl="fgAcc1" presStyleIdx="1" presStyleCnt="2" custLinFactX="300000" custLinFactNeighborX="369251" custLinFactNeighborY="-3301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2F11EB6-43EA-40D3-8B34-6DC79BD31632}" type="pres">
      <dgm:prSet presAssocID="{D8C7EC0B-D263-43BE-B43B-F6C96E6044FC}" presName="Parent" presStyleLbl="revTx" presStyleIdx="5" presStyleCnt="11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7B621-2A61-4A51-8114-2E0682ADB8DF}" type="pres">
      <dgm:prSet presAssocID="{D8C7EC0B-D263-43BE-B43B-F6C96E6044FC}" presName="childShape" presStyleCnt="0">
        <dgm:presLayoutVars>
          <dgm:chMax val="0"/>
          <dgm:chPref val="0"/>
        </dgm:presLayoutVars>
      </dgm:prSet>
      <dgm:spPr/>
    </dgm:pt>
    <dgm:pt modelId="{45399C94-50A7-48DB-A8D4-A5972E4BF1D0}" type="pres">
      <dgm:prSet presAssocID="{D2CA9216-2F67-42B1-A8D2-BC828B6C14AE}" presName="childComposite" presStyleCnt="0">
        <dgm:presLayoutVars>
          <dgm:chMax val="0"/>
          <dgm:chPref val="0"/>
        </dgm:presLayoutVars>
      </dgm:prSet>
      <dgm:spPr/>
    </dgm:pt>
    <dgm:pt modelId="{F02ACF49-6916-4BA2-B0A2-2913A710BFB8}" type="pres">
      <dgm:prSet presAssocID="{D2CA9216-2F67-42B1-A8D2-BC828B6C14AE}" presName="ChildAccent" presStyleLbl="solidFgAcc1" presStyleIdx="4" presStyleCnt="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670C054-7CEE-487D-8DE7-CCE3D69A8931}" type="pres">
      <dgm:prSet presAssocID="{D2CA9216-2F67-42B1-A8D2-BC828B6C14AE}" presName="Child" presStyleLbl="revTx" presStyleIdx="6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905635-C318-4870-8084-06EB67C034AE}" type="pres">
      <dgm:prSet presAssocID="{ABE835BC-A00B-4D9B-B0FD-93206DA3C46C}" presName="childComposite" presStyleCnt="0">
        <dgm:presLayoutVars>
          <dgm:chMax val="0"/>
          <dgm:chPref val="0"/>
        </dgm:presLayoutVars>
      </dgm:prSet>
      <dgm:spPr/>
    </dgm:pt>
    <dgm:pt modelId="{EFFC8E2B-F772-46A4-9FE5-74A88A5A07A8}" type="pres">
      <dgm:prSet presAssocID="{ABE835BC-A00B-4D9B-B0FD-93206DA3C46C}" presName="ChildAccent" presStyleLbl="solidFgAcc1" presStyleIdx="5" presStyleCnt="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FE6583F-12C3-4DCB-8004-11C47E3C4DBE}" type="pres">
      <dgm:prSet presAssocID="{ABE835BC-A00B-4D9B-B0FD-93206DA3C46C}" presName="Child" presStyleLbl="revTx" presStyleIdx="7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180B63-4994-4C52-BE01-CE663986F6B4}" type="pres">
      <dgm:prSet presAssocID="{0D76D9F2-35A6-4D35-B0BC-A402C2CD36B9}" presName="childComposite" presStyleCnt="0">
        <dgm:presLayoutVars>
          <dgm:chMax val="0"/>
          <dgm:chPref val="0"/>
        </dgm:presLayoutVars>
      </dgm:prSet>
      <dgm:spPr/>
    </dgm:pt>
    <dgm:pt modelId="{AB93C9C8-F79E-4D40-AC6D-5C069696FC41}" type="pres">
      <dgm:prSet presAssocID="{0D76D9F2-35A6-4D35-B0BC-A402C2CD36B9}" presName="ChildAccent" presStyleLbl="solidFgAcc1" presStyleIdx="6" presStyleCnt="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D2B46D6-07B0-4C64-9D61-5608A9B98AA3}" type="pres">
      <dgm:prSet presAssocID="{0D76D9F2-35A6-4D35-B0BC-A402C2CD36B9}" presName="Child" presStyleLbl="revTx" presStyleIdx="8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C2C8F-8EBC-4CB4-9363-D4F2918918D9}" type="pres">
      <dgm:prSet presAssocID="{4D42F410-6FC8-467A-9C93-07D1826B9DBB}" presName="childComposite" presStyleCnt="0">
        <dgm:presLayoutVars>
          <dgm:chMax val="0"/>
          <dgm:chPref val="0"/>
        </dgm:presLayoutVars>
      </dgm:prSet>
      <dgm:spPr/>
    </dgm:pt>
    <dgm:pt modelId="{A97FE2DE-9028-4F6B-A7DA-6D58D5E2AA8F}" type="pres">
      <dgm:prSet presAssocID="{4D42F410-6FC8-467A-9C93-07D1826B9DBB}" presName="ChildAccent" presStyleLbl="solidFgAcc1" presStyleIdx="7" presStyleCnt="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5D6709A-80D6-4457-A208-4EF5E610659D}" type="pres">
      <dgm:prSet presAssocID="{4D42F410-6FC8-467A-9C93-07D1826B9DBB}" presName="Child" presStyleLbl="revTx" presStyleIdx="9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00AE65-74E4-4ACC-84A5-D7838F7B82B9}" type="pres">
      <dgm:prSet presAssocID="{884DF708-DAF5-4ADD-811C-94FD8BE1F622}" presName="childComposite" presStyleCnt="0">
        <dgm:presLayoutVars>
          <dgm:chMax val="0"/>
          <dgm:chPref val="0"/>
        </dgm:presLayoutVars>
      </dgm:prSet>
      <dgm:spPr/>
    </dgm:pt>
    <dgm:pt modelId="{1A4DB57B-2B52-46DE-A140-438AD7871BA5}" type="pres">
      <dgm:prSet presAssocID="{884DF708-DAF5-4ADD-811C-94FD8BE1F622}" presName="ChildAccent" presStyleLbl="solidFgAcc1" presStyleIdx="8" presStyleCnt="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5CE6347-D267-4788-B06E-711686A0B3C0}" type="pres">
      <dgm:prSet presAssocID="{884DF708-DAF5-4ADD-811C-94FD8BE1F622}" presName="Child" presStyleLbl="revTx" presStyleIdx="10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907D68-64F7-49EF-AADF-CC9FF584AB9A}" srcId="{A6DFACB5-906A-485A-BE19-7CBBA64865E6}" destId="{EFE7390B-3B53-436D-89D7-66704BCCC6E1}" srcOrd="1" destOrd="0" parTransId="{76514BBF-8526-4DB8-AC4F-60824231791E}" sibTransId="{8C779D65-1EF9-410A-B97D-166F2EE0F99F}"/>
    <dgm:cxn modelId="{9E712E1E-5771-4B05-93CF-3BE3E88B68B7}" type="presOf" srcId="{D2CA9216-2F67-42B1-A8D2-BC828B6C14AE}" destId="{E670C054-7CEE-487D-8DE7-CCE3D69A8931}" srcOrd="0" destOrd="0" presId="urn:microsoft.com/office/officeart/2008/layout/SquareAccentList"/>
    <dgm:cxn modelId="{1E0B1B3A-B420-45B4-99BF-92415B5F8444}" srcId="{CDD81A77-2A53-4707-A09F-F055DF23E1D8}" destId="{A6DFACB5-906A-485A-BE19-7CBBA64865E6}" srcOrd="0" destOrd="0" parTransId="{94C5EAF7-9020-451F-A773-09E26C663403}" sibTransId="{9A281EDA-0198-4192-AE2D-11B4E60870A8}"/>
    <dgm:cxn modelId="{3D6D4351-DECB-454D-9672-FF6F80C3B5F5}" srcId="{D8C7EC0B-D263-43BE-B43B-F6C96E6044FC}" destId="{4D42F410-6FC8-467A-9C93-07D1826B9DBB}" srcOrd="3" destOrd="0" parTransId="{E5C47A8C-2C85-4A13-89F9-A6B17EBBE8A2}" sibTransId="{DE279EF1-4DAE-488C-9E41-19A368177161}"/>
    <dgm:cxn modelId="{B748FC03-80BC-4B9A-AF4A-1874A0704C75}" type="presOf" srcId="{C67650A4-F662-46DA-BFAB-9D986BDF6662}" destId="{10EAC5E0-C42B-4BB0-8308-714641F4C2F2}" srcOrd="0" destOrd="0" presId="urn:microsoft.com/office/officeart/2008/layout/SquareAccentList"/>
    <dgm:cxn modelId="{2E3347AF-6A52-4232-9336-56C97B29462A}" srcId="{D8C7EC0B-D263-43BE-B43B-F6C96E6044FC}" destId="{D2CA9216-2F67-42B1-A8D2-BC828B6C14AE}" srcOrd="0" destOrd="0" parTransId="{0A5CB6C8-A92B-4218-B602-A01564E39E82}" sibTransId="{69B62CDC-5189-46CA-AACB-BC3D8F32B87A}"/>
    <dgm:cxn modelId="{B82D7F94-B4C4-4A62-88ED-7567E7CFC691}" srcId="{A6DFACB5-906A-485A-BE19-7CBBA64865E6}" destId="{A323E61E-72B8-46F3-932D-09E7F6240722}" srcOrd="2" destOrd="0" parTransId="{9E2427B8-0382-4353-B206-F4E2A68F1B35}" sibTransId="{437B8865-CE8F-44F3-8548-5B80A13883B7}"/>
    <dgm:cxn modelId="{710DD8B5-2E0D-4874-A31F-6CEAFF0C9488}" srcId="{A6DFACB5-906A-485A-BE19-7CBBA64865E6}" destId="{021CB2A6-7B98-49A2-BF98-B86B44CFF065}" srcOrd="3" destOrd="0" parTransId="{6C770EB4-9F7C-4772-99C7-94D6A00763FA}" sibTransId="{0B7452EC-ADF7-436C-BD99-1C750F410E4E}"/>
    <dgm:cxn modelId="{E4B82B0B-0C40-4052-A466-6C55E7073678}" type="presOf" srcId="{884DF708-DAF5-4ADD-811C-94FD8BE1F622}" destId="{25CE6347-D267-4788-B06E-711686A0B3C0}" srcOrd="0" destOrd="0" presId="urn:microsoft.com/office/officeart/2008/layout/SquareAccentList"/>
    <dgm:cxn modelId="{DE6294DE-F300-49A2-B719-F89F272B43C6}" type="presOf" srcId="{0D76D9F2-35A6-4D35-B0BC-A402C2CD36B9}" destId="{9D2B46D6-07B0-4C64-9D61-5608A9B98AA3}" srcOrd="0" destOrd="0" presId="urn:microsoft.com/office/officeart/2008/layout/SquareAccentList"/>
    <dgm:cxn modelId="{10068C52-62C4-448C-9B8E-22A029EDED89}" type="presOf" srcId="{D8C7EC0B-D263-43BE-B43B-F6C96E6044FC}" destId="{92F11EB6-43EA-40D3-8B34-6DC79BD31632}" srcOrd="0" destOrd="0" presId="urn:microsoft.com/office/officeart/2008/layout/SquareAccentList"/>
    <dgm:cxn modelId="{15A9599F-2FD9-47D4-BBB5-1CBA43EBBB5F}" type="presOf" srcId="{CDD81A77-2A53-4707-A09F-F055DF23E1D8}" destId="{BA74A68C-E237-47DB-94EA-E25E5443B6F8}" srcOrd="0" destOrd="0" presId="urn:microsoft.com/office/officeart/2008/layout/SquareAccentList"/>
    <dgm:cxn modelId="{A213D210-2833-4BB8-A80D-2B70983EA072}" type="presOf" srcId="{EFE7390B-3B53-436D-89D7-66704BCCC6E1}" destId="{A583FADE-FAA1-450E-8017-8A79C3AF5561}" srcOrd="0" destOrd="0" presId="urn:microsoft.com/office/officeart/2008/layout/SquareAccentList"/>
    <dgm:cxn modelId="{3E54AFF0-C8D7-4D76-B917-7ED6D71FCDBF}" type="presOf" srcId="{021CB2A6-7B98-49A2-BF98-B86B44CFF065}" destId="{F465AEE7-6B27-44D0-A376-FD79A29656EA}" srcOrd="0" destOrd="0" presId="urn:microsoft.com/office/officeart/2008/layout/SquareAccentList"/>
    <dgm:cxn modelId="{86ACA08D-9787-434B-9D59-AA28B5BA77AA}" srcId="{D8C7EC0B-D263-43BE-B43B-F6C96E6044FC}" destId="{0D76D9F2-35A6-4D35-B0BC-A402C2CD36B9}" srcOrd="2" destOrd="0" parTransId="{A7EC387D-F52C-4503-A9CC-8308196F2E12}" sibTransId="{CB4D45AC-5A8D-43B3-9DFB-A916637FAAFF}"/>
    <dgm:cxn modelId="{0551611D-0AEA-425F-BAFC-F06459B48AD1}" type="presOf" srcId="{4D42F410-6FC8-467A-9C93-07D1826B9DBB}" destId="{35D6709A-80D6-4457-A208-4EF5E610659D}" srcOrd="0" destOrd="0" presId="urn:microsoft.com/office/officeart/2008/layout/SquareAccentList"/>
    <dgm:cxn modelId="{783CE44A-2467-43C2-B0DB-85016C730E80}" srcId="{A6DFACB5-906A-485A-BE19-7CBBA64865E6}" destId="{C67650A4-F662-46DA-BFAB-9D986BDF6662}" srcOrd="0" destOrd="0" parTransId="{0904EF48-47B0-4726-8D71-BA6661E1BA87}" sibTransId="{53F3D954-D3A4-4550-8A6D-B993382AA128}"/>
    <dgm:cxn modelId="{7F1C2181-5EE7-4C99-9F39-B20E4EC1947A}" type="presOf" srcId="{A323E61E-72B8-46F3-932D-09E7F6240722}" destId="{77952B94-D8F2-484F-8D35-FE3E6D486756}" srcOrd="0" destOrd="0" presId="urn:microsoft.com/office/officeart/2008/layout/SquareAccentList"/>
    <dgm:cxn modelId="{4E30AE2E-94D0-4DAB-9543-9AF36F27CE3B}" type="presOf" srcId="{ABE835BC-A00B-4D9B-B0FD-93206DA3C46C}" destId="{2FE6583F-12C3-4DCB-8004-11C47E3C4DBE}" srcOrd="0" destOrd="0" presId="urn:microsoft.com/office/officeart/2008/layout/SquareAccentList"/>
    <dgm:cxn modelId="{7A993951-A251-4218-8F56-8A0C269F4251}" srcId="{CDD81A77-2A53-4707-A09F-F055DF23E1D8}" destId="{D8C7EC0B-D263-43BE-B43B-F6C96E6044FC}" srcOrd="1" destOrd="0" parTransId="{86E25434-3E72-4796-B2C2-AC4297F6A62F}" sibTransId="{E98AE61E-F63D-44A7-91FD-1B3AD455A2FE}"/>
    <dgm:cxn modelId="{82C9C1A1-D584-4DAB-AED2-1DCFEFC96655}" srcId="{D8C7EC0B-D263-43BE-B43B-F6C96E6044FC}" destId="{884DF708-DAF5-4ADD-811C-94FD8BE1F622}" srcOrd="4" destOrd="0" parTransId="{0531135E-1832-4BA5-8F35-5B1B7A46F192}" sibTransId="{934639A8-AB13-422A-91BC-6D982AA8A224}"/>
    <dgm:cxn modelId="{408A0082-A4DB-474C-A90C-6CFB3ED0C3D8}" type="presOf" srcId="{A6DFACB5-906A-485A-BE19-7CBBA64865E6}" destId="{347564D7-8D15-4A28-AD0D-FC48BFB22AF4}" srcOrd="0" destOrd="0" presId="urn:microsoft.com/office/officeart/2008/layout/SquareAccentList"/>
    <dgm:cxn modelId="{895E101C-2CC8-4E86-9A8F-869895ACA5C2}" srcId="{D8C7EC0B-D263-43BE-B43B-F6C96E6044FC}" destId="{ABE835BC-A00B-4D9B-B0FD-93206DA3C46C}" srcOrd="1" destOrd="0" parTransId="{CF003795-8CBD-4438-B11A-A2351B97812A}" sibTransId="{DCBD98FF-9694-492D-AECC-8D4584F01E22}"/>
    <dgm:cxn modelId="{BB44EB7F-D70F-4652-9D57-4756C0152D5D}" type="presParOf" srcId="{BA74A68C-E237-47DB-94EA-E25E5443B6F8}" destId="{CBF9C50A-8944-4614-8287-D75962961958}" srcOrd="0" destOrd="0" presId="urn:microsoft.com/office/officeart/2008/layout/SquareAccentList"/>
    <dgm:cxn modelId="{C54F3CEF-32A7-4439-9429-A40AE885984D}" type="presParOf" srcId="{CBF9C50A-8944-4614-8287-D75962961958}" destId="{A1E65790-D59C-4F43-AF0D-F46D896A6450}" srcOrd="0" destOrd="0" presId="urn:microsoft.com/office/officeart/2008/layout/SquareAccentList"/>
    <dgm:cxn modelId="{F709EC40-250A-4B80-B7B2-9356FEDEE772}" type="presParOf" srcId="{A1E65790-D59C-4F43-AF0D-F46D896A6450}" destId="{68FD3B76-8660-4898-AB85-246A2464E635}" srcOrd="0" destOrd="0" presId="urn:microsoft.com/office/officeart/2008/layout/SquareAccentList"/>
    <dgm:cxn modelId="{04E93E61-5409-4FE4-8FEC-1B826D411401}" type="presParOf" srcId="{A1E65790-D59C-4F43-AF0D-F46D896A6450}" destId="{86F6C00E-F0B8-4927-ACBA-45E04030C768}" srcOrd="1" destOrd="0" presId="urn:microsoft.com/office/officeart/2008/layout/SquareAccentList"/>
    <dgm:cxn modelId="{3CA4220C-584C-440D-A808-E588E03A3911}" type="presParOf" srcId="{A1E65790-D59C-4F43-AF0D-F46D896A6450}" destId="{347564D7-8D15-4A28-AD0D-FC48BFB22AF4}" srcOrd="2" destOrd="0" presId="urn:microsoft.com/office/officeart/2008/layout/SquareAccentList"/>
    <dgm:cxn modelId="{63055BCD-BE70-45A8-B066-2AB6C5050FAD}" type="presParOf" srcId="{CBF9C50A-8944-4614-8287-D75962961958}" destId="{D3574970-4E6D-4A4D-A849-A2A62998C6BE}" srcOrd="1" destOrd="0" presId="urn:microsoft.com/office/officeart/2008/layout/SquareAccentList"/>
    <dgm:cxn modelId="{271629FB-18F1-4F1A-BCD8-52BF868176E4}" type="presParOf" srcId="{D3574970-4E6D-4A4D-A849-A2A62998C6BE}" destId="{EF208E6C-DAC6-4303-87A9-99C9EA5BB15E}" srcOrd="0" destOrd="0" presId="urn:microsoft.com/office/officeart/2008/layout/SquareAccentList"/>
    <dgm:cxn modelId="{DAEE39CE-9223-4D54-9D45-0537226D9592}" type="presParOf" srcId="{EF208E6C-DAC6-4303-87A9-99C9EA5BB15E}" destId="{44CD23D7-FDE1-47D0-BE3A-3535D00FA961}" srcOrd="0" destOrd="0" presId="urn:microsoft.com/office/officeart/2008/layout/SquareAccentList"/>
    <dgm:cxn modelId="{7AF14193-07A5-4CB2-A8D0-4AD4E16A422F}" type="presParOf" srcId="{EF208E6C-DAC6-4303-87A9-99C9EA5BB15E}" destId="{10EAC5E0-C42B-4BB0-8308-714641F4C2F2}" srcOrd="1" destOrd="0" presId="urn:microsoft.com/office/officeart/2008/layout/SquareAccentList"/>
    <dgm:cxn modelId="{F55F05DC-C1FB-45E8-9364-FAFF48EC20D6}" type="presParOf" srcId="{D3574970-4E6D-4A4D-A849-A2A62998C6BE}" destId="{883F9323-F1EB-45DA-8225-9F4464980FE7}" srcOrd="1" destOrd="0" presId="urn:microsoft.com/office/officeart/2008/layout/SquareAccentList"/>
    <dgm:cxn modelId="{F55CBD8E-282A-4FE0-A32C-ECB0BC74C31A}" type="presParOf" srcId="{883F9323-F1EB-45DA-8225-9F4464980FE7}" destId="{410F9C1E-E275-4F5E-A754-4F87C90F684A}" srcOrd="0" destOrd="0" presId="urn:microsoft.com/office/officeart/2008/layout/SquareAccentList"/>
    <dgm:cxn modelId="{E119EC49-99BA-4177-B34D-8040AC490371}" type="presParOf" srcId="{883F9323-F1EB-45DA-8225-9F4464980FE7}" destId="{A583FADE-FAA1-450E-8017-8A79C3AF5561}" srcOrd="1" destOrd="0" presId="urn:microsoft.com/office/officeart/2008/layout/SquareAccentList"/>
    <dgm:cxn modelId="{0B834FE7-C4F6-43D6-81FA-FE3B7416FF19}" type="presParOf" srcId="{D3574970-4E6D-4A4D-A849-A2A62998C6BE}" destId="{DEF8B178-779A-4D44-B4F5-5ACC1246C4A2}" srcOrd="2" destOrd="0" presId="urn:microsoft.com/office/officeart/2008/layout/SquareAccentList"/>
    <dgm:cxn modelId="{89975F02-2080-4DA2-BB5C-292E0477164F}" type="presParOf" srcId="{DEF8B178-779A-4D44-B4F5-5ACC1246C4A2}" destId="{1C0935CF-D325-4F3D-88CB-B06D6DF592C5}" srcOrd="0" destOrd="0" presId="urn:microsoft.com/office/officeart/2008/layout/SquareAccentList"/>
    <dgm:cxn modelId="{596CE6C6-97BA-4595-A616-3F8A990BD0C5}" type="presParOf" srcId="{DEF8B178-779A-4D44-B4F5-5ACC1246C4A2}" destId="{77952B94-D8F2-484F-8D35-FE3E6D486756}" srcOrd="1" destOrd="0" presId="urn:microsoft.com/office/officeart/2008/layout/SquareAccentList"/>
    <dgm:cxn modelId="{31403318-54B8-49B4-B26C-491E904DE6A5}" type="presParOf" srcId="{D3574970-4E6D-4A4D-A849-A2A62998C6BE}" destId="{941B3CBB-4E71-4D94-A350-000027833019}" srcOrd="3" destOrd="0" presId="urn:microsoft.com/office/officeart/2008/layout/SquareAccentList"/>
    <dgm:cxn modelId="{2DCFECB7-3784-4D71-A60E-4924ACB43438}" type="presParOf" srcId="{941B3CBB-4E71-4D94-A350-000027833019}" destId="{00D81B04-3AB2-47B7-9436-8FCF1B6CCF4C}" srcOrd="0" destOrd="0" presId="urn:microsoft.com/office/officeart/2008/layout/SquareAccentList"/>
    <dgm:cxn modelId="{25D47386-2D4E-4599-89AA-BA0D7655F04D}" type="presParOf" srcId="{941B3CBB-4E71-4D94-A350-000027833019}" destId="{F465AEE7-6B27-44D0-A376-FD79A29656EA}" srcOrd="1" destOrd="0" presId="urn:microsoft.com/office/officeart/2008/layout/SquareAccentList"/>
    <dgm:cxn modelId="{A682370F-D5DF-4083-8C62-55A3BBADDB0D}" type="presParOf" srcId="{BA74A68C-E237-47DB-94EA-E25E5443B6F8}" destId="{62CCAA73-1D2E-4BA7-ACA3-4A7A44A1D81B}" srcOrd="1" destOrd="0" presId="urn:microsoft.com/office/officeart/2008/layout/SquareAccentList"/>
    <dgm:cxn modelId="{B5E227B1-57BC-4EA1-8122-2CB75661D414}" type="presParOf" srcId="{62CCAA73-1D2E-4BA7-ACA3-4A7A44A1D81B}" destId="{AAC64C3C-6255-41A0-B6F0-96396F4C9D56}" srcOrd="0" destOrd="0" presId="urn:microsoft.com/office/officeart/2008/layout/SquareAccentList"/>
    <dgm:cxn modelId="{5ED231D1-7859-44E6-BB7C-4B9F9A234C1D}" type="presParOf" srcId="{AAC64C3C-6255-41A0-B6F0-96396F4C9D56}" destId="{94B72609-799F-446B-8F61-00099718B3C8}" srcOrd="0" destOrd="0" presId="urn:microsoft.com/office/officeart/2008/layout/SquareAccentList"/>
    <dgm:cxn modelId="{94853CA8-D4DF-41B3-AEFB-ECAB4114EE40}" type="presParOf" srcId="{AAC64C3C-6255-41A0-B6F0-96396F4C9D56}" destId="{FAB10339-C220-41CD-A546-5B3B7D538147}" srcOrd="1" destOrd="0" presId="urn:microsoft.com/office/officeart/2008/layout/SquareAccentList"/>
    <dgm:cxn modelId="{BE7FF85A-6641-4B39-B834-A0C8284BE52E}" type="presParOf" srcId="{AAC64C3C-6255-41A0-B6F0-96396F4C9D56}" destId="{92F11EB6-43EA-40D3-8B34-6DC79BD31632}" srcOrd="2" destOrd="0" presId="urn:microsoft.com/office/officeart/2008/layout/SquareAccentList"/>
    <dgm:cxn modelId="{590EACC9-55D3-4952-8A5A-B7A6B1731B5E}" type="presParOf" srcId="{62CCAA73-1D2E-4BA7-ACA3-4A7A44A1D81B}" destId="{0B57B621-2A61-4A51-8114-2E0682ADB8DF}" srcOrd="1" destOrd="0" presId="urn:microsoft.com/office/officeart/2008/layout/SquareAccentList"/>
    <dgm:cxn modelId="{87BE1631-6517-4473-8707-99FDA0EF0A74}" type="presParOf" srcId="{0B57B621-2A61-4A51-8114-2E0682ADB8DF}" destId="{45399C94-50A7-48DB-A8D4-A5972E4BF1D0}" srcOrd="0" destOrd="0" presId="urn:microsoft.com/office/officeart/2008/layout/SquareAccentList"/>
    <dgm:cxn modelId="{34A7B3B3-5510-428F-ADC4-A94DC61AE5FD}" type="presParOf" srcId="{45399C94-50A7-48DB-A8D4-A5972E4BF1D0}" destId="{F02ACF49-6916-4BA2-B0A2-2913A710BFB8}" srcOrd="0" destOrd="0" presId="urn:microsoft.com/office/officeart/2008/layout/SquareAccentList"/>
    <dgm:cxn modelId="{0A61019F-78FE-4900-8A14-110E8037D109}" type="presParOf" srcId="{45399C94-50A7-48DB-A8D4-A5972E4BF1D0}" destId="{E670C054-7CEE-487D-8DE7-CCE3D69A8931}" srcOrd="1" destOrd="0" presId="urn:microsoft.com/office/officeart/2008/layout/SquareAccentList"/>
    <dgm:cxn modelId="{DCF7CD09-9FC1-4920-8555-8957C9E649C0}" type="presParOf" srcId="{0B57B621-2A61-4A51-8114-2E0682ADB8DF}" destId="{6C905635-C318-4870-8084-06EB67C034AE}" srcOrd="1" destOrd="0" presId="urn:microsoft.com/office/officeart/2008/layout/SquareAccentList"/>
    <dgm:cxn modelId="{7379F3CD-7A98-4E9B-BB3C-3A41A0F48BA2}" type="presParOf" srcId="{6C905635-C318-4870-8084-06EB67C034AE}" destId="{EFFC8E2B-F772-46A4-9FE5-74A88A5A07A8}" srcOrd="0" destOrd="0" presId="urn:microsoft.com/office/officeart/2008/layout/SquareAccentList"/>
    <dgm:cxn modelId="{180B701C-7E22-4356-83B2-32AF5EBC6A51}" type="presParOf" srcId="{6C905635-C318-4870-8084-06EB67C034AE}" destId="{2FE6583F-12C3-4DCB-8004-11C47E3C4DBE}" srcOrd="1" destOrd="0" presId="urn:microsoft.com/office/officeart/2008/layout/SquareAccentList"/>
    <dgm:cxn modelId="{FCEA477A-F086-4D99-BF1F-073E7754484B}" type="presParOf" srcId="{0B57B621-2A61-4A51-8114-2E0682ADB8DF}" destId="{71180B63-4994-4C52-BE01-CE663986F6B4}" srcOrd="2" destOrd="0" presId="urn:microsoft.com/office/officeart/2008/layout/SquareAccentList"/>
    <dgm:cxn modelId="{83161E16-86E3-4C2D-80B8-89F6268CAE6C}" type="presParOf" srcId="{71180B63-4994-4C52-BE01-CE663986F6B4}" destId="{AB93C9C8-F79E-4D40-AC6D-5C069696FC41}" srcOrd="0" destOrd="0" presId="urn:microsoft.com/office/officeart/2008/layout/SquareAccentList"/>
    <dgm:cxn modelId="{62FB9545-87F4-4706-9BF1-0D82EA11962F}" type="presParOf" srcId="{71180B63-4994-4C52-BE01-CE663986F6B4}" destId="{9D2B46D6-07B0-4C64-9D61-5608A9B98AA3}" srcOrd="1" destOrd="0" presId="urn:microsoft.com/office/officeart/2008/layout/SquareAccentList"/>
    <dgm:cxn modelId="{0F82479A-12E5-4C9B-972A-BFEDE7CD5D7B}" type="presParOf" srcId="{0B57B621-2A61-4A51-8114-2E0682ADB8DF}" destId="{4EEC2C8F-8EBC-4CB4-9363-D4F2918918D9}" srcOrd="3" destOrd="0" presId="urn:microsoft.com/office/officeart/2008/layout/SquareAccentList"/>
    <dgm:cxn modelId="{8D35D323-344D-4026-9892-7161B60C8740}" type="presParOf" srcId="{4EEC2C8F-8EBC-4CB4-9363-D4F2918918D9}" destId="{A97FE2DE-9028-4F6B-A7DA-6D58D5E2AA8F}" srcOrd="0" destOrd="0" presId="urn:microsoft.com/office/officeart/2008/layout/SquareAccentList"/>
    <dgm:cxn modelId="{544F662F-6C40-4394-8D61-582E02940E81}" type="presParOf" srcId="{4EEC2C8F-8EBC-4CB4-9363-D4F2918918D9}" destId="{35D6709A-80D6-4457-A208-4EF5E610659D}" srcOrd="1" destOrd="0" presId="urn:microsoft.com/office/officeart/2008/layout/SquareAccentList"/>
    <dgm:cxn modelId="{292ECEFF-93EA-48D5-BBE7-55F1A32998F6}" type="presParOf" srcId="{0B57B621-2A61-4A51-8114-2E0682ADB8DF}" destId="{5400AE65-74E4-4ACC-84A5-D7838F7B82B9}" srcOrd="4" destOrd="0" presId="urn:microsoft.com/office/officeart/2008/layout/SquareAccentList"/>
    <dgm:cxn modelId="{A5FB58E5-42CD-444E-899C-5EC44AF04073}" type="presParOf" srcId="{5400AE65-74E4-4ACC-84A5-D7838F7B82B9}" destId="{1A4DB57B-2B52-46DE-A140-438AD7871BA5}" srcOrd="0" destOrd="0" presId="urn:microsoft.com/office/officeart/2008/layout/SquareAccentList"/>
    <dgm:cxn modelId="{77AF3A12-2EE1-420F-BC4D-28D04F996A76}" type="presParOf" srcId="{5400AE65-74E4-4ACC-84A5-D7838F7B82B9}" destId="{25CE6347-D267-4788-B06E-711686A0B3C0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D3B76-8660-4898-AB85-246A2464E635}">
      <dsp:nvSpPr>
        <dsp:cNvPr id="0" name=""/>
        <dsp:cNvSpPr/>
      </dsp:nvSpPr>
      <dsp:spPr>
        <a:xfrm>
          <a:off x="589" y="912984"/>
          <a:ext cx="4319905" cy="50822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F6C00E-F0B8-4927-ACBA-45E04030C768}">
      <dsp:nvSpPr>
        <dsp:cNvPr id="0" name=""/>
        <dsp:cNvSpPr/>
      </dsp:nvSpPr>
      <dsp:spPr>
        <a:xfrm>
          <a:off x="1964695" y="999087"/>
          <a:ext cx="317355" cy="317355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7564D7-8D15-4A28-AD0D-FC48BFB22AF4}">
      <dsp:nvSpPr>
        <dsp:cNvPr id="0" name=""/>
        <dsp:cNvSpPr/>
      </dsp:nvSpPr>
      <dsp:spPr>
        <a:xfrm>
          <a:off x="589" y="0"/>
          <a:ext cx="4319905" cy="912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002060"/>
              </a:solidFill>
            </a:rPr>
            <a:t>музыканты</a:t>
          </a:r>
          <a:endParaRPr lang="ru-RU" sz="4000" b="1" kern="1200" dirty="0">
            <a:solidFill>
              <a:srgbClr val="002060"/>
            </a:solidFill>
          </a:endParaRPr>
        </a:p>
      </dsp:txBody>
      <dsp:txXfrm>
        <a:off x="589" y="0"/>
        <a:ext cx="4319905" cy="912984"/>
      </dsp:txXfrm>
    </dsp:sp>
    <dsp:sp modelId="{44CD23D7-FDE1-47D0-BE3A-3535D00FA961}">
      <dsp:nvSpPr>
        <dsp:cNvPr id="0" name=""/>
        <dsp:cNvSpPr/>
      </dsp:nvSpPr>
      <dsp:spPr>
        <a:xfrm>
          <a:off x="589" y="1843599"/>
          <a:ext cx="317348" cy="317348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0EAC5E0-C42B-4BB0-8308-714641F4C2F2}">
      <dsp:nvSpPr>
        <dsp:cNvPr id="0" name=""/>
        <dsp:cNvSpPr/>
      </dsp:nvSpPr>
      <dsp:spPr>
        <a:xfrm>
          <a:off x="302982" y="1632403"/>
          <a:ext cx="4017511" cy="739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Гареева Алина</a:t>
          </a:r>
          <a:endParaRPr lang="ru-RU" sz="2600" b="1" kern="1200" dirty="0"/>
        </a:p>
      </dsp:txBody>
      <dsp:txXfrm>
        <a:off x="302982" y="1632403"/>
        <a:ext cx="4017511" cy="739738"/>
      </dsp:txXfrm>
    </dsp:sp>
    <dsp:sp modelId="{410F9C1E-E275-4F5E-A754-4F87C90F684A}">
      <dsp:nvSpPr>
        <dsp:cNvPr id="0" name=""/>
        <dsp:cNvSpPr/>
      </dsp:nvSpPr>
      <dsp:spPr>
        <a:xfrm>
          <a:off x="589" y="2583338"/>
          <a:ext cx="317348" cy="317348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2199418"/>
              <a:satOff val="-5011"/>
              <a:lumOff val="201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583FADE-FAA1-450E-8017-8A79C3AF5561}">
      <dsp:nvSpPr>
        <dsp:cNvPr id="0" name=""/>
        <dsp:cNvSpPr/>
      </dsp:nvSpPr>
      <dsp:spPr>
        <a:xfrm>
          <a:off x="302982" y="2372142"/>
          <a:ext cx="4017511" cy="739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Макарова Анастасия</a:t>
          </a:r>
          <a:endParaRPr lang="ru-RU" sz="2600" b="1" kern="1200" dirty="0"/>
        </a:p>
      </dsp:txBody>
      <dsp:txXfrm>
        <a:off x="302982" y="2372142"/>
        <a:ext cx="4017511" cy="739738"/>
      </dsp:txXfrm>
    </dsp:sp>
    <dsp:sp modelId="{1C0935CF-D325-4F3D-88CB-B06D6DF592C5}">
      <dsp:nvSpPr>
        <dsp:cNvPr id="0" name=""/>
        <dsp:cNvSpPr/>
      </dsp:nvSpPr>
      <dsp:spPr>
        <a:xfrm>
          <a:off x="589" y="3323077"/>
          <a:ext cx="317348" cy="317348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4398835"/>
              <a:satOff val="-10022"/>
              <a:lumOff val="402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952B94-D8F2-484F-8D35-FE3E6D486756}">
      <dsp:nvSpPr>
        <dsp:cNvPr id="0" name=""/>
        <dsp:cNvSpPr/>
      </dsp:nvSpPr>
      <dsp:spPr>
        <a:xfrm>
          <a:off x="302982" y="3111881"/>
          <a:ext cx="4017511" cy="739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err="1" smtClean="0"/>
            <a:t>Акназарова</a:t>
          </a:r>
          <a:r>
            <a:rPr lang="ru-RU" sz="2600" b="1" kern="1200" dirty="0" smtClean="0"/>
            <a:t> Азалия</a:t>
          </a:r>
          <a:endParaRPr lang="ru-RU" sz="2600" b="1" kern="1200" dirty="0"/>
        </a:p>
      </dsp:txBody>
      <dsp:txXfrm>
        <a:off x="302982" y="3111881"/>
        <a:ext cx="4017511" cy="739738"/>
      </dsp:txXfrm>
    </dsp:sp>
    <dsp:sp modelId="{00D81B04-3AB2-47B7-9436-8FCF1B6CCF4C}">
      <dsp:nvSpPr>
        <dsp:cNvPr id="0" name=""/>
        <dsp:cNvSpPr/>
      </dsp:nvSpPr>
      <dsp:spPr>
        <a:xfrm>
          <a:off x="589" y="4062816"/>
          <a:ext cx="317348" cy="317348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3">
              <a:hueOff val="6598253"/>
              <a:satOff val="-15033"/>
              <a:lumOff val="603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65AEE7-6B27-44D0-A376-FD79A29656EA}">
      <dsp:nvSpPr>
        <dsp:cNvPr id="0" name=""/>
        <dsp:cNvSpPr/>
      </dsp:nvSpPr>
      <dsp:spPr>
        <a:xfrm>
          <a:off x="302982" y="3851620"/>
          <a:ext cx="4017511" cy="739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err="1" smtClean="0"/>
            <a:t>Баймухаметова</a:t>
          </a:r>
          <a:r>
            <a:rPr lang="ru-RU" sz="2600" b="1" kern="1200" dirty="0" smtClean="0"/>
            <a:t> Римма</a:t>
          </a:r>
          <a:endParaRPr lang="ru-RU" sz="2600" b="1" kern="1200" dirty="0"/>
        </a:p>
      </dsp:txBody>
      <dsp:txXfrm>
        <a:off x="302982" y="3851620"/>
        <a:ext cx="4017511" cy="739738"/>
      </dsp:txXfrm>
    </dsp:sp>
    <dsp:sp modelId="{94B72609-799F-446B-8F61-00099718B3C8}">
      <dsp:nvSpPr>
        <dsp:cNvPr id="0" name=""/>
        <dsp:cNvSpPr/>
      </dsp:nvSpPr>
      <dsp:spPr>
        <a:xfrm>
          <a:off x="4536489" y="912984"/>
          <a:ext cx="4319905" cy="508224"/>
        </a:xfrm>
        <a:prstGeom prst="rect">
          <a:avLst/>
        </a:prstGeom>
        <a:gradFill rotWithShape="0">
          <a:gsLst>
            <a:gs pos="0">
              <a:schemeClr val="accent3">
                <a:hueOff val="17595341"/>
                <a:satOff val="-40088"/>
                <a:lumOff val="1608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3">
                <a:hueOff val="17595341"/>
                <a:satOff val="-40088"/>
                <a:lumOff val="1608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17595341"/>
                <a:satOff val="-40088"/>
                <a:lumOff val="1608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17595341"/>
                <a:satOff val="-40088"/>
                <a:lumOff val="1608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3">
                <a:hueOff val="17595341"/>
                <a:satOff val="-40088"/>
                <a:lumOff val="1608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3">
                <a:hueOff val="17595341"/>
                <a:satOff val="-40088"/>
                <a:lumOff val="1608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3">
                <a:hueOff val="17595341"/>
                <a:satOff val="-40088"/>
                <a:lumOff val="1608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17595341"/>
              <a:satOff val="-40088"/>
              <a:lumOff val="1608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B10339-C220-41CD-A546-5B3B7D538147}">
      <dsp:nvSpPr>
        <dsp:cNvPr id="0" name=""/>
        <dsp:cNvSpPr/>
      </dsp:nvSpPr>
      <dsp:spPr>
        <a:xfrm>
          <a:off x="6660396" y="999087"/>
          <a:ext cx="317355" cy="317355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17595341"/>
              <a:satOff val="-40088"/>
              <a:lumOff val="1608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F11EB6-43EA-40D3-8B34-6DC79BD31632}">
      <dsp:nvSpPr>
        <dsp:cNvPr id="0" name=""/>
        <dsp:cNvSpPr/>
      </dsp:nvSpPr>
      <dsp:spPr>
        <a:xfrm>
          <a:off x="4536489" y="0"/>
          <a:ext cx="4319905" cy="912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002060"/>
              </a:solidFill>
            </a:rPr>
            <a:t>художники</a:t>
          </a:r>
          <a:endParaRPr lang="ru-RU" sz="4000" b="1" kern="1200" dirty="0">
            <a:solidFill>
              <a:srgbClr val="002060"/>
            </a:solidFill>
          </a:endParaRPr>
        </a:p>
      </dsp:txBody>
      <dsp:txXfrm>
        <a:off x="4536489" y="0"/>
        <a:ext cx="4319905" cy="912984"/>
      </dsp:txXfrm>
    </dsp:sp>
    <dsp:sp modelId="{F02ACF49-6916-4BA2-B0A2-2913A710BFB8}">
      <dsp:nvSpPr>
        <dsp:cNvPr id="0" name=""/>
        <dsp:cNvSpPr/>
      </dsp:nvSpPr>
      <dsp:spPr>
        <a:xfrm>
          <a:off x="4536489" y="1843599"/>
          <a:ext cx="317348" cy="317348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8797670"/>
              <a:satOff val="-20044"/>
              <a:lumOff val="804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70C054-7CEE-487D-8DE7-CCE3D69A8931}">
      <dsp:nvSpPr>
        <dsp:cNvPr id="0" name=""/>
        <dsp:cNvSpPr/>
      </dsp:nvSpPr>
      <dsp:spPr>
        <a:xfrm>
          <a:off x="4838882" y="1632403"/>
          <a:ext cx="4017511" cy="739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Горбунов Максим</a:t>
          </a:r>
          <a:endParaRPr lang="ru-RU" sz="2600" b="1" kern="1200" dirty="0"/>
        </a:p>
      </dsp:txBody>
      <dsp:txXfrm>
        <a:off x="4838882" y="1632403"/>
        <a:ext cx="4017511" cy="739738"/>
      </dsp:txXfrm>
    </dsp:sp>
    <dsp:sp modelId="{EFFC8E2B-F772-46A4-9FE5-74A88A5A07A8}">
      <dsp:nvSpPr>
        <dsp:cNvPr id="0" name=""/>
        <dsp:cNvSpPr/>
      </dsp:nvSpPr>
      <dsp:spPr>
        <a:xfrm>
          <a:off x="4536489" y="2583338"/>
          <a:ext cx="317348" cy="317348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10997087"/>
              <a:satOff val="-25055"/>
              <a:lumOff val="1005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E6583F-12C3-4DCB-8004-11C47E3C4DBE}">
      <dsp:nvSpPr>
        <dsp:cNvPr id="0" name=""/>
        <dsp:cNvSpPr/>
      </dsp:nvSpPr>
      <dsp:spPr>
        <a:xfrm>
          <a:off x="4838882" y="2372142"/>
          <a:ext cx="4017511" cy="739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err="1" smtClean="0"/>
            <a:t>Тимергазина</a:t>
          </a:r>
          <a:r>
            <a:rPr lang="ru-RU" sz="2600" b="1" kern="1200" dirty="0" smtClean="0"/>
            <a:t> Альбина</a:t>
          </a:r>
          <a:endParaRPr lang="ru-RU" sz="2600" b="1" kern="1200" dirty="0"/>
        </a:p>
      </dsp:txBody>
      <dsp:txXfrm>
        <a:off x="4838882" y="2372142"/>
        <a:ext cx="4017511" cy="739738"/>
      </dsp:txXfrm>
    </dsp:sp>
    <dsp:sp modelId="{AB93C9C8-F79E-4D40-AC6D-5C069696FC41}">
      <dsp:nvSpPr>
        <dsp:cNvPr id="0" name=""/>
        <dsp:cNvSpPr/>
      </dsp:nvSpPr>
      <dsp:spPr>
        <a:xfrm>
          <a:off x="4536489" y="3323077"/>
          <a:ext cx="317348" cy="317348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13196505"/>
              <a:satOff val="-30066"/>
              <a:lumOff val="1206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D2B46D6-07B0-4C64-9D61-5608A9B98AA3}">
      <dsp:nvSpPr>
        <dsp:cNvPr id="0" name=""/>
        <dsp:cNvSpPr/>
      </dsp:nvSpPr>
      <dsp:spPr>
        <a:xfrm>
          <a:off x="4838882" y="3111881"/>
          <a:ext cx="4017511" cy="739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err="1" smtClean="0"/>
            <a:t>Тильпаров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Закир</a:t>
          </a:r>
          <a:endParaRPr lang="ru-RU" sz="2600" b="1" kern="1200" dirty="0"/>
        </a:p>
      </dsp:txBody>
      <dsp:txXfrm>
        <a:off x="4838882" y="3111881"/>
        <a:ext cx="4017511" cy="739738"/>
      </dsp:txXfrm>
    </dsp:sp>
    <dsp:sp modelId="{A97FE2DE-9028-4F6B-A7DA-6D58D5E2AA8F}">
      <dsp:nvSpPr>
        <dsp:cNvPr id="0" name=""/>
        <dsp:cNvSpPr/>
      </dsp:nvSpPr>
      <dsp:spPr>
        <a:xfrm>
          <a:off x="4536489" y="4062816"/>
          <a:ext cx="317348" cy="317348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3">
              <a:hueOff val="15395923"/>
              <a:satOff val="-35077"/>
              <a:lumOff val="1407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D6709A-80D6-4457-A208-4EF5E610659D}">
      <dsp:nvSpPr>
        <dsp:cNvPr id="0" name=""/>
        <dsp:cNvSpPr/>
      </dsp:nvSpPr>
      <dsp:spPr>
        <a:xfrm>
          <a:off x="4838882" y="3851620"/>
          <a:ext cx="4017511" cy="739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err="1" smtClean="0"/>
            <a:t>Остапчук</a:t>
          </a:r>
          <a:r>
            <a:rPr lang="ru-RU" sz="2600" b="1" kern="1200" dirty="0" smtClean="0"/>
            <a:t> Ольга</a:t>
          </a:r>
          <a:endParaRPr lang="ru-RU" sz="2600" b="1" kern="1200" dirty="0"/>
        </a:p>
      </dsp:txBody>
      <dsp:txXfrm>
        <a:off x="4838882" y="3851620"/>
        <a:ext cx="4017511" cy="739738"/>
      </dsp:txXfrm>
    </dsp:sp>
    <dsp:sp modelId="{1A4DB57B-2B52-46DE-A140-438AD7871BA5}">
      <dsp:nvSpPr>
        <dsp:cNvPr id="0" name=""/>
        <dsp:cNvSpPr/>
      </dsp:nvSpPr>
      <dsp:spPr>
        <a:xfrm>
          <a:off x="4536489" y="4802555"/>
          <a:ext cx="317348" cy="317348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3">
              <a:hueOff val="17595341"/>
              <a:satOff val="-40088"/>
              <a:lumOff val="1608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CE6347-D267-4788-B06E-711686A0B3C0}">
      <dsp:nvSpPr>
        <dsp:cNvPr id="0" name=""/>
        <dsp:cNvSpPr/>
      </dsp:nvSpPr>
      <dsp:spPr>
        <a:xfrm>
          <a:off x="4838882" y="4591359"/>
          <a:ext cx="4017511" cy="739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err="1" smtClean="0"/>
            <a:t>Гнатишин</a:t>
          </a:r>
          <a:r>
            <a:rPr lang="ru-RU" sz="2600" b="1" kern="1200" dirty="0" smtClean="0"/>
            <a:t> Алина</a:t>
          </a:r>
          <a:endParaRPr lang="ru-RU" sz="2600" b="1" kern="1200" dirty="0"/>
        </a:p>
      </dsp:txBody>
      <dsp:txXfrm>
        <a:off x="4838882" y="4591359"/>
        <a:ext cx="4017511" cy="739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0.13136</cdr:x>
      <cdr:y>0.29707</cdr:y>
    </cdr:to>
    <cdr:pic>
      <cdr:nvPicPr>
        <cdr:cNvPr id="2" name="Рисунок 1" descr="C09-15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129010" cy="179642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75000"/>
          </a:schemeClr>
        </a:solidFill>
        <a:ln xmlns:a="http://schemas.openxmlformats.org/drawingml/2006/main" w="88900" cap="sq">
          <a:solidFill>
            <a:srgbClr val="FF0000"/>
          </a:solidFill>
          <a:miter lim="800000"/>
        </a:ln>
        <a:effectLst xmlns:a="http://schemas.openxmlformats.org/drawingml/2006/main">
          <a:outerShdw blurRad="55000" dist="18000" dir="5400000" algn="tl" rotWithShape="0">
            <a:srgbClr val="000000">
              <a:alpha val="40000"/>
            </a:srgbClr>
          </a:outerShdw>
        </a:effectLst>
        <a:scene3d xmlns:a="http://schemas.openxmlformats.org/drawingml/2006/main">
          <a:camera prst="orthographicFront"/>
          <a:lightRig rig="twoPt" dir="t">
            <a:rot lat="0" lon="0" rev="7200000"/>
          </a:lightRig>
        </a:scene3d>
        <a:sp3d xmlns:a="http://schemas.openxmlformats.org/drawingml/2006/main">
          <a:bevelT w="25400" h="19050"/>
          <a:contourClr>
            <a:srgbClr val="FFFFFF"/>
          </a:contourClr>
        </a:sp3d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1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6"/>
            <a:ext cx="5120640" cy="1581151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00B7518-E2C2-4D5E-9D70-FC943724C373}" type="datetimeFigureOut">
              <a:rPr lang="ru-RU" smtClean="0">
                <a:solidFill>
                  <a:srgbClr val="FEFAC9"/>
                </a:solidFill>
              </a:rPr>
              <a:pPr/>
              <a:t>04.06.2013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6"/>
            <a:ext cx="876300" cy="292100"/>
          </a:xfrm>
        </p:spPr>
        <p:txBody>
          <a:bodyPr/>
          <a:lstStyle/>
          <a:p>
            <a:fld id="{9B18C062-31FB-4148-97B8-F19FA3E89E43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31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7518-E2C2-4D5E-9D70-FC943724C373}" type="datetimeFigureOut">
              <a:rPr lang="ru-RU" smtClean="0">
                <a:solidFill>
                  <a:srgbClr val="444D26"/>
                </a:solidFill>
              </a:rPr>
              <a:pPr/>
              <a:t>04.06.2013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C062-31FB-4148-97B8-F19FA3E89E43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97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7518-E2C2-4D5E-9D70-FC943724C373}" type="datetimeFigureOut">
              <a:rPr lang="ru-RU" smtClean="0">
                <a:solidFill>
                  <a:srgbClr val="444D26"/>
                </a:solidFill>
              </a:rPr>
              <a:pPr/>
              <a:t>04.06.2013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C062-31FB-4148-97B8-F19FA3E89E43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9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1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6"/>
            <a:ext cx="5120640" cy="1581151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00B7518-E2C2-4D5E-9D70-FC943724C373}" type="datetimeFigureOut">
              <a:rPr lang="ru-RU" smtClean="0">
                <a:solidFill>
                  <a:srgbClr val="FEFAC9"/>
                </a:solidFill>
              </a:rPr>
              <a:pPr/>
              <a:t>04.06.2013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6"/>
            <a:ext cx="876300" cy="292100"/>
          </a:xfrm>
        </p:spPr>
        <p:txBody>
          <a:bodyPr/>
          <a:lstStyle/>
          <a:p>
            <a:fld id="{9B18C062-31FB-4148-97B8-F19FA3E89E43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43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5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7518-E2C2-4D5E-9D70-FC943724C373}" type="datetimeFigureOut">
              <a:rPr lang="ru-RU" smtClean="0">
                <a:solidFill>
                  <a:srgbClr val="444D26"/>
                </a:solidFill>
              </a:rPr>
              <a:pPr/>
              <a:t>04.06.2013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C062-31FB-4148-97B8-F19FA3E89E43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6" y="228602"/>
            <a:ext cx="8591551" cy="10668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6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1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00B7518-E2C2-4D5E-9D70-FC943724C373}" type="datetimeFigureOut">
              <a:rPr lang="ru-RU" smtClean="0">
                <a:solidFill>
                  <a:srgbClr val="FEFAC9"/>
                </a:solidFill>
              </a:rPr>
              <a:pPr/>
              <a:t>04.06.2013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C062-31FB-4148-97B8-F19FA3E89E43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7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3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3" y="2895602"/>
            <a:ext cx="5129543" cy="2667002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47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7518-E2C2-4D5E-9D70-FC943724C373}" type="datetimeFigureOut">
              <a:rPr lang="ru-RU" smtClean="0">
                <a:solidFill>
                  <a:srgbClr val="444D26"/>
                </a:solidFill>
              </a:rPr>
              <a:pPr/>
              <a:t>04.06.2013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C062-31FB-4148-97B8-F19FA3E89E43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6" y="228602"/>
            <a:ext cx="8591551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2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7518-E2C2-4D5E-9D70-FC943724C373}" type="datetimeFigureOut">
              <a:rPr lang="ru-RU" smtClean="0">
                <a:solidFill>
                  <a:srgbClr val="444D26"/>
                </a:solidFill>
              </a:rPr>
              <a:pPr/>
              <a:t>04.06.2013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C062-31FB-4148-97B8-F19FA3E89E43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6" y="228602"/>
            <a:ext cx="8591551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6" y="1298450"/>
            <a:ext cx="4248151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50"/>
            <a:ext cx="4248151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9587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0B7518-E2C2-4D5E-9D70-FC943724C373}" type="datetimeFigureOut">
              <a:rPr lang="ru-RU" smtClean="0">
                <a:solidFill>
                  <a:srgbClr val="444D26"/>
                </a:solidFill>
              </a:rPr>
              <a:pPr/>
              <a:t>04.06.2013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C062-31FB-4148-97B8-F19FA3E89E43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6" y="228602"/>
            <a:ext cx="8591551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77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7518-E2C2-4D5E-9D70-FC943724C373}" type="datetimeFigureOut">
              <a:rPr lang="ru-RU" smtClean="0">
                <a:solidFill>
                  <a:srgbClr val="444D26"/>
                </a:solidFill>
              </a:rPr>
              <a:pPr/>
              <a:t>04.06.2013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C062-31FB-4148-97B8-F19FA3E89E43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78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1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00B7518-E2C2-4D5E-9D70-FC943724C373}" type="datetimeFigureOut">
              <a:rPr lang="ru-RU" smtClean="0">
                <a:solidFill>
                  <a:srgbClr val="FEFAC9"/>
                </a:solidFill>
              </a:rPr>
              <a:pPr/>
              <a:t>04.06.2013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C062-31FB-4148-97B8-F19FA3E89E43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2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7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3765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5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7518-E2C2-4D5E-9D70-FC943724C373}" type="datetimeFigureOut">
              <a:rPr lang="ru-RU" smtClean="0">
                <a:solidFill>
                  <a:srgbClr val="444D26"/>
                </a:solidFill>
              </a:rPr>
              <a:pPr/>
              <a:t>04.06.2013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C062-31FB-4148-97B8-F19FA3E89E43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6" y="228602"/>
            <a:ext cx="8591551" cy="10668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1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49" y="0"/>
            <a:ext cx="5734051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00B7518-E2C2-4D5E-9D70-FC943724C373}" type="datetimeFigureOut">
              <a:rPr lang="ru-RU" smtClean="0">
                <a:solidFill>
                  <a:srgbClr val="FEFAC9"/>
                </a:solidFill>
              </a:rPr>
              <a:pPr/>
              <a:t>04.06.2013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C062-31FB-4148-97B8-F19FA3E89E43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6621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7518-E2C2-4D5E-9D70-FC943724C373}" type="datetimeFigureOut">
              <a:rPr lang="ru-RU" smtClean="0">
                <a:solidFill>
                  <a:srgbClr val="444D26"/>
                </a:solidFill>
              </a:rPr>
              <a:pPr/>
              <a:t>04.06.2013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C062-31FB-4148-97B8-F19FA3E89E43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7518-E2C2-4D5E-9D70-FC943724C373}" type="datetimeFigureOut">
              <a:rPr lang="ru-RU" smtClean="0">
                <a:solidFill>
                  <a:srgbClr val="444D26"/>
                </a:solidFill>
              </a:rPr>
              <a:pPr/>
              <a:t>04.06.2013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C062-31FB-4148-97B8-F19FA3E89E43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79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1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6"/>
            <a:ext cx="5120640" cy="1581151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00B7518-E2C2-4D5E-9D70-FC943724C373}" type="datetimeFigureOut">
              <a:rPr lang="ru-RU" smtClean="0">
                <a:solidFill>
                  <a:srgbClr val="FEFAC9"/>
                </a:solidFill>
              </a:rPr>
              <a:pPr/>
              <a:t>04.06.2013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6"/>
            <a:ext cx="876300" cy="292100"/>
          </a:xfrm>
        </p:spPr>
        <p:txBody>
          <a:bodyPr/>
          <a:lstStyle/>
          <a:p>
            <a:fld id="{9B18C062-31FB-4148-97B8-F19FA3E89E43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62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5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7518-E2C2-4D5E-9D70-FC943724C373}" type="datetimeFigureOut">
              <a:rPr lang="ru-RU" smtClean="0">
                <a:solidFill>
                  <a:srgbClr val="444D26"/>
                </a:solidFill>
              </a:rPr>
              <a:pPr/>
              <a:t>04.06.2013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C062-31FB-4148-97B8-F19FA3E89E43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6" y="228602"/>
            <a:ext cx="8591551" cy="10668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1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00B7518-E2C2-4D5E-9D70-FC943724C373}" type="datetimeFigureOut">
              <a:rPr lang="ru-RU" smtClean="0">
                <a:solidFill>
                  <a:srgbClr val="FEFAC9"/>
                </a:solidFill>
              </a:rPr>
              <a:pPr/>
              <a:t>04.06.2013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C062-31FB-4148-97B8-F19FA3E89E43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7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3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3" y="2895602"/>
            <a:ext cx="5129543" cy="2667002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85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7518-E2C2-4D5E-9D70-FC943724C373}" type="datetimeFigureOut">
              <a:rPr lang="ru-RU" smtClean="0">
                <a:solidFill>
                  <a:srgbClr val="444D26"/>
                </a:solidFill>
              </a:rPr>
              <a:pPr/>
              <a:t>04.06.2013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C062-31FB-4148-97B8-F19FA3E89E43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6" y="228602"/>
            <a:ext cx="8591551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1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7518-E2C2-4D5E-9D70-FC943724C373}" type="datetimeFigureOut">
              <a:rPr lang="ru-RU" smtClean="0">
                <a:solidFill>
                  <a:srgbClr val="444D26"/>
                </a:solidFill>
              </a:rPr>
              <a:pPr/>
              <a:t>04.06.2013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C062-31FB-4148-97B8-F19FA3E89E43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6" y="228602"/>
            <a:ext cx="8591551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6" y="1298450"/>
            <a:ext cx="4248151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50"/>
            <a:ext cx="4248151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1127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0B7518-E2C2-4D5E-9D70-FC943724C373}" type="datetimeFigureOut">
              <a:rPr lang="ru-RU" smtClean="0">
                <a:solidFill>
                  <a:srgbClr val="444D26"/>
                </a:solidFill>
              </a:rPr>
              <a:pPr/>
              <a:t>04.06.2013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C062-31FB-4148-97B8-F19FA3E89E43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6" y="228602"/>
            <a:ext cx="8591551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24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7518-E2C2-4D5E-9D70-FC943724C373}" type="datetimeFigureOut">
              <a:rPr lang="ru-RU" smtClean="0">
                <a:solidFill>
                  <a:srgbClr val="444D26"/>
                </a:solidFill>
              </a:rPr>
              <a:pPr/>
              <a:t>04.06.2013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C062-31FB-4148-97B8-F19FA3E89E43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86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1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00B7518-E2C2-4D5E-9D70-FC943724C373}" type="datetimeFigureOut">
              <a:rPr lang="ru-RU" smtClean="0">
                <a:solidFill>
                  <a:srgbClr val="FEFAC9"/>
                </a:solidFill>
              </a:rPr>
              <a:pPr/>
              <a:t>04.06.2013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C062-31FB-4148-97B8-F19FA3E89E43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7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3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3" y="2895602"/>
            <a:ext cx="5129543" cy="2667002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94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1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00B7518-E2C2-4D5E-9D70-FC943724C373}" type="datetimeFigureOut">
              <a:rPr lang="ru-RU" smtClean="0">
                <a:solidFill>
                  <a:srgbClr val="FEFAC9"/>
                </a:solidFill>
              </a:rPr>
              <a:pPr/>
              <a:t>04.06.2013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C062-31FB-4148-97B8-F19FA3E89E43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2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7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5503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1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49" y="0"/>
            <a:ext cx="5734051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00B7518-E2C2-4D5E-9D70-FC943724C373}" type="datetimeFigureOut">
              <a:rPr lang="ru-RU" smtClean="0">
                <a:solidFill>
                  <a:srgbClr val="FEFAC9"/>
                </a:solidFill>
              </a:rPr>
              <a:pPr/>
              <a:t>04.06.2013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C062-31FB-4148-97B8-F19FA3E89E43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5591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7518-E2C2-4D5E-9D70-FC943724C373}" type="datetimeFigureOut">
              <a:rPr lang="ru-RU" smtClean="0">
                <a:solidFill>
                  <a:srgbClr val="444D26"/>
                </a:solidFill>
              </a:rPr>
              <a:pPr/>
              <a:t>04.06.2013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C062-31FB-4148-97B8-F19FA3E89E43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09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7518-E2C2-4D5E-9D70-FC943724C373}" type="datetimeFigureOut">
              <a:rPr lang="ru-RU" smtClean="0">
                <a:solidFill>
                  <a:srgbClr val="444D26"/>
                </a:solidFill>
              </a:rPr>
              <a:pPr/>
              <a:t>04.06.2013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C062-31FB-4148-97B8-F19FA3E89E43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52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1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6"/>
            <a:ext cx="5120640" cy="1581151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00B7518-E2C2-4D5E-9D70-FC943724C373}" type="datetimeFigureOut">
              <a:rPr lang="ru-RU" smtClean="0">
                <a:solidFill>
                  <a:srgbClr val="FEFAC9"/>
                </a:solidFill>
              </a:rPr>
              <a:pPr/>
              <a:t>04.06.2013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6"/>
            <a:ext cx="876300" cy="292100"/>
          </a:xfrm>
        </p:spPr>
        <p:txBody>
          <a:bodyPr/>
          <a:lstStyle/>
          <a:p>
            <a:fld id="{9B18C062-31FB-4148-97B8-F19FA3E89E43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2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5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7518-E2C2-4D5E-9D70-FC943724C373}" type="datetimeFigureOut">
              <a:rPr lang="ru-RU" smtClean="0">
                <a:solidFill>
                  <a:srgbClr val="444D26"/>
                </a:solidFill>
              </a:rPr>
              <a:pPr/>
              <a:t>04.06.2013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C062-31FB-4148-97B8-F19FA3E89E43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6" y="228602"/>
            <a:ext cx="8591551" cy="10668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3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1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00B7518-E2C2-4D5E-9D70-FC943724C373}" type="datetimeFigureOut">
              <a:rPr lang="ru-RU" smtClean="0">
                <a:solidFill>
                  <a:srgbClr val="FEFAC9"/>
                </a:solidFill>
              </a:rPr>
              <a:pPr/>
              <a:t>04.06.2013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C062-31FB-4148-97B8-F19FA3E89E43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7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3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3" y="2895602"/>
            <a:ext cx="5129543" cy="2667002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37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7518-E2C2-4D5E-9D70-FC943724C373}" type="datetimeFigureOut">
              <a:rPr lang="ru-RU" smtClean="0">
                <a:solidFill>
                  <a:srgbClr val="444D26"/>
                </a:solidFill>
              </a:rPr>
              <a:pPr/>
              <a:t>04.06.2013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C062-31FB-4148-97B8-F19FA3E89E43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6" y="228602"/>
            <a:ext cx="8591551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1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7518-E2C2-4D5E-9D70-FC943724C373}" type="datetimeFigureOut">
              <a:rPr lang="ru-RU" smtClean="0">
                <a:solidFill>
                  <a:srgbClr val="444D26"/>
                </a:solidFill>
              </a:rPr>
              <a:pPr/>
              <a:t>04.06.2013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C062-31FB-4148-97B8-F19FA3E89E43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6" y="228602"/>
            <a:ext cx="8591551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6" y="1298450"/>
            <a:ext cx="4248151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50"/>
            <a:ext cx="4248151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2355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0B7518-E2C2-4D5E-9D70-FC943724C373}" type="datetimeFigureOut">
              <a:rPr lang="ru-RU" smtClean="0">
                <a:solidFill>
                  <a:srgbClr val="444D26"/>
                </a:solidFill>
              </a:rPr>
              <a:pPr/>
              <a:t>04.06.2013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C062-31FB-4148-97B8-F19FA3E89E43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6" y="228602"/>
            <a:ext cx="8591551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77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7518-E2C2-4D5E-9D70-FC943724C373}" type="datetimeFigureOut">
              <a:rPr lang="ru-RU" smtClean="0">
                <a:solidFill>
                  <a:srgbClr val="444D26"/>
                </a:solidFill>
              </a:rPr>
              <a:pPr/>
              <a:t>04.06.2013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C062-31FB-4148-97B8-F19FA3E89E43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6" y="228602"/>
            <a:ext cx="8591551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4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7518-E2C2-4D5E-9D70-FC943724C373}" type="datetimeFigureOut">
              <a:rPr lang="ru-RU" smtClean="0">
                <a:solidFill>
                  <a:srgbClr val="444D26"/>
                </a:solidFill>
              </a:rPr>
              <a:pPr/>
              <a:t>04.06.2013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C062-31FB-4148-97B8-F19FA3E89E43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43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1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00B7518-E2C2-4D5E-9D70-FC943724C373}" type="datetimeFigureOut">
              <a:rPr lang="ru-RU" smtClean="0">
                <a:solidFill>
                  <a:srgbClr val="FEFAC9"/>
                </a:solidFill>
              </a:rPr>
              <a:pPr/>
              <a:t>04.06.2013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C062-31FB-4148-97B8-F19FA3E89E43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2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7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1871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1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49" y="0"/>
            <a:ext cx="5734051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00B7518-E2C2-4D5E-9D70-FC943724C373}" type="datetimeFigureOut">
              <a:rPr lang="ru-RU" smtClean="0">
                <a:solidFill>
                  <a:srgbClr val="FEFAC9"/>
                </a:solidFill>
              </a:rPr>
              <a:pPr/>
              <a:t>04.06.2013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C062-31FB-4148-97B8-F19FA3E89E43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5497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7518-E2C2-4D5E-9D70-FC943724C373}" type="datetimeFigureOut">
              <a:rPr lang="ru-RU" smtClean="0">
                <a:solidFill>
                  <a:srgbClr val="444D26"/>
                </a:solidFill>
              </a:rPr>
              <a:pPr/>
              <a:t>04.06.2013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C062-31FB-4148-97B8-F19FA3E89E43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6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7518-E2C2-4D5E-9D70-FC943724C373}" type="datetimeFigureOut">
              <a:rPr lang="ru-RU" smtClean="0">
                <a:solidFill>
                  <a:srgbClr val="444D26"/>
                </a:solidFill>
              </a:rPr>
              <a:pPr/>
              <a:t>04.06.2013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C062-31FB-4148-97B8-F19FA3E89E43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50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7518-E2C2-4D5E-9D70-FC943724C373}" type="datetimeFigureOut">
              <a:rPr lang="ru-RU" smtClean="0">
                <a:solidFill>
                  <a:srgbClr val="444D26"/>
                </a:solidFill>
              </a:rPr>
              <a:pPr/>
              <a:t>04.06.2013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C062-31FB-4148-97B8-F19FA3E89E43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6" y="228602"/>
            <a:ext cx="8591551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6" y="1298450"/>
            <a:ext cx="4248151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50"/>
            <a:ext cx="4248151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6622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0B7518-E2C2-4D5E-9D70-FC943724C373}" type="datetimeFigureOut">
              <a:rPr lang="ru-RU" smtClean="0">
                <a:solidFill>
                  <a:srgbClr val="444D26"/>
                </a:solidFill>
              </a:rPr>
              <a:pPr/>
              <a:t>04.06.2013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C062-31FB-4148-97B8-F19FA3E89E43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6" y="228602"/>
            <a:ext cx="8591551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83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7518-E2C2-4D5E-9D70-FC943724C373}" type="datetimeFigureOut">
              <a:rPr lang="ru-RU" smtClean="0">
                <a:solidFill>
                  <a:srgbClr val="444D26"/>
                </a:solidFill>
              </a:rPr>
              <a:pPr/>
              <a:t>04.06.2013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C062-31FB-4148-97B8-F19FA3E89E43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5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1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00B7518-E2C2-4D5E-9D70-FC943724C373}" type="datetimeFigureOut">
              <a:rPr lang="ru-RU" smtClean="0">
                <a:solidFill>
                  <a:srgbClr val="FEFAC9"/>
                </a:solidFill>
              </a:rPr>
              <a:pPr/>
              <a:t>04.06.2013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C062-31FB-4148-97B8-F19FA3E89E43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2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7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5209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1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49" y="0"/>
            <a:ext cx="5734051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00B7518-E2C2-4D5E-9D70-FC943724C373}" type="datetimeFigureOut">
              <a:rPr lang="ru-RU" smtClean="0">
                <a:solidFill>
                  <a:srgbClr val="FEFAC9"/>
                </a:solidFill>
              </a:rPr>
              <a:pPr/>
              <a:t>04.06.2013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C062-31FB-4148-97B8-F19FA3E89E43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424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6" y="228602"/>
            <a:ext cx="8591551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6" y="1295401"/>
            <a:ext cx="8591551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6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500B7518-E2C2-4D5E-9D70-FC943724C373}" type="datetimeFigureOut">
              <a:rPr lang="ru-RU" smtClean="0">
                <a:solidFill>
                  <a:srgbClr val="444D26"/>
                </a:solidFill>
              </a:rPr>
              <a:pPr/>
              <a:t>04.06.2013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6" y="6429376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6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9B18C062-31FB-4148-97B8-F19FA3E89E43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70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6" y="228602"/>
            <a:ext cx="8591551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6" y="1295401"/>
            <a:ext cx="8591551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6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500B7518-E2C2-4D5E-9D70-FC943724C373}" type="datetimeFigureOut">
              <a:rPr lang="ru-RU" smtClean="0">
                <a:solidFill>
                  <a:srgbClr val="444D26"/>
                </a:solidFill>
              </a:rPr>
              <a:pPr/>
              <a:t>04.06.2013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6" y="6429376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6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9B18C062-31FB-4148-97B8-F19FA3E89E43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44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6" y="228602"/>
            <a:ext cx="8591551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6" y="1295401"/>
            <a:ext cx="8591551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6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500B7518-E2C2-4D5E-9D70-FC943724C373}" type="datetimeFigureOut">
              <a:rPr lang="ru-RU" smtClean="0">
                <a:solidFill>
                  <a:srgbClr val="444D26"/>
                </a:solidFill>
              </a:rPr>
              <a:pPr/>
              <a:t>04.06.2013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6" y="6429376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6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9B18C062-31FB-4148-97B8-F19FA3E89E43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959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6" y="228602"/>
            <a:ext cx="8591551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6" y="1295401"/>
            <a:ext cx="8591551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6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500B7518-E2C2-4D5E-9D70-FC943724C373}" type="datetimeFigureOut">
              <a:rPr lang="ru-RU" smtClean="0">
                <a:solidFill>
                  <a:srgbClr val="444D26"/>
                </a:solidFill>
              </a:rPr>
              <a:pPr/>
              <a:t>04.06.2013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6" y="6429376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6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9B18C062-31FB-4148-97B8-F19FA3E89E43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15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5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hyperlink" Target="&#1090;&#1072;&#1073;&#1083;&#1080;&#1095;&#1082;&#1072;%20&#1087;&#1086;%20&#1074;&#1099;&#1087;&#1091;&#1089;&#1082;&#1085;&#1080;&#1082;&#1072;&#1084;.doc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7" y="4509122"/>
            <a:ext cx="3500463" cy="1214447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332656"/>
            <a:ext cx="5544616" cy="374441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</a:rPr>
              <a:t>Педагогический совет </a:t>
            </a:r>
            <a:br>
              <a:rPr lang="ru-RU" sz="4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по переводу учащихся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68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6" y="228602"/>
            <a:ext cx="8591551" cy="60811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Отличники выпускного класса</a:t>
            </a:r>
            <a:endParaRPr lang="ru-RU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99152028"/>
              </p:ext>
            </p:extLst>
          </p:nvPr>
        </p:nvGraphicFramePr>
        <p:xfrm>
          <a:off x="251520" y="692696"/>
          <a:ext cx="8856984" cy="5976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176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28602"/>
            <a:ext cx="7032081" cy="8241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cap="small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  <a:cs typeface="+mj-cs"/>
              </a:rPr>
              <a:t>Мониторинг показателей награждения выпускников «Почётной грамотой»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http://im0-tub-ru.yandex.net/i?id=424452187-10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225674" cy="173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510512872"/>
              </p:ext>
            </p:extLst>
          </p:nvPr>
        </p:nvGraphicFramePr>
        <p:xfrm>
          <a:off x="179512" y="1340768"/>
          <a:ext cx="871296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666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Контингент учащихся  на конец года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8189732"/>
              </p:ext>
            </p:extLst>
          </p:nvPr>
        </p:nvGraphicFramePr>
        <p:xfrm>
          <a:off x="142844" y="1524000"/>
          <a:ext cx="8786875" cy="50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724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1734126"/>
              </p:ext>
            </p:extLst>
          </p:nvPr>
        </p:nvGraphicFramePr>
        <p:xfrm>
          <a:off x="274638" y="188641"/>
          <a:ext cx="8594725" cy="6047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212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Показатели успеваемости </a:t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по отделам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63578252"/>
              </p:ext>
            </p:extLst>
          </p:nvPr>
        </p:nvGraphicFramePr>
        <p:xfrm>
          <a:off x="457200" y="1524002"/>
          <a:ext cx="8229600" cy="4976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932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cap="small" dirty="0">
                <a:solidFill>
                  <a:schemeClr val="accent4">
                    <a:lumMod val="75000"/>
                  </a:schemeClr>
                </a:solidFill>
                <a:latin typeface="Georgia" pitchFamily="18" charset="0"/>
                <a:cs typeface="+mj-cs"/>
              </a:rPr>
              <a:t>Мониторинг  изменения показателей успеваемости школы за </a:t>
            </a:r>
            <a:r>
              <a:rPr lang="ru-RU" sz="3200" b="1" cap="small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  <a:cs typeface="+mj-cs"/>
              </a:rPr>
              <a:t>3 года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62188491"/>
              </p:ext>
            </p:extLst>
          </p:nvPr>
        </p:nvGraphicFramePr>
        <p:xfrm>
          <a:off x="274638" y="1298575"/>
          <a:ext cx="8594725" cy="5370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253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52400"/>
            <a:ext cx="8424936" cy="75632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Отличники по отделам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88494734"/>
              </p:ext>
            </p:extLst>
          </p:nvPr>
        </p:nvGraphicFramePr>
        <p:xfrm>
          <a:off x="251520" y="1628800"/>
          <a:ext cx="8640960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98459129"/>
              </p:ext>
            </p:extLst>
          </p:nvPr>
        </p:nvGraphicFramePr>
        <p:xfrm>
          <a:off x="323528" y="1412776"/>
          <a:ext cx="849694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00415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6" y="228602"/>
            <a:ext cx="8591551" cy="8961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Результаты переводного экзамена учащихся 4 класса МО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84179029"/>
              </p:ext>
            </p:extLst>
          </p:nvPr>
        </p:nvGraphicFramePr>
        <p:xfrm>
          <a:off x="274638" y="1298575"/>
          <a:ext cx="8594725" cy="482031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18945"/>
                <a:gridCol w="1718945"/>
                <a:gridCol w="1718945"/>
                <a:gridCol w="1718945"/>
                <a:gridCol w="1718945"/>
              </a:tblGrid>
              <a:tr h="8508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Отделы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Всего сдавало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**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Качество успеваемости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296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ОФ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14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7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7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93</a:t>
                      </a:r>
                      <a:endParaRPr lang="ru-RU" sz="2800" b="1" dirty="0"/>
                    </a:p>
                  </a:txBody>
                  <a:tcPr/>
                </a:tc>
              </a:tr>
              <a:tr h="49296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ОНИ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8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7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1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50</a:t>
                      </a:r>
                      <a:endParaRPr lang="ru-RU" sz="2800" b="1" dirty="0"/>
                    </a:p>
                  </a:txBody>
                  <a:tcPr/>
                </a:tc>
              </a:tr>
              <a:tr h="49296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ООИ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7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57</a:t>
                      </a:r>
                      <a:endParaRPr lang="ru-RU" sz="2800" b="1" dirty="0"/>
                    </a:p>
                  </a:txBody>
                  <a:tcPr/>
                </a:tc>
              </a:tr>
              <a:tr h="85086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Сольное пение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2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-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/>
                        <a:t>2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100</a:t>
                      </a:r>
                      <a:endParaRPr lang="ru-RU" sz="2800" b="1" dirty="0"/>
                    </a:p>
                  </a:txBody>
                  <a:tcPr/>
                </a:tc>
              </a:tr>
              <a:tr h="81043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всего</a:t>
                      </a:r>
                      <a:endParaRPr lang="ru-RU" sz="28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31</a:t>
                      </a:r>
                      <a:endParaRPr lang="ru-RU" sz="28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18</a:t>
                      </a:r>
                      <a:endParaRPr lang="ru-RU" sz="28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13</a:t>
                      </a:r>
                      <a:endParaRPr lang="ru-RU" sz="28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75%</a:t>
                      </a:r>
                      <a:endParaRPr lang="ru-RU" sz="28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646"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58%</a:t>
                      </a:r>
                      <a:endParaRPr lang="ru-RU" sz="28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42%</a:t>
                      </a:r>
                      <a:endParaRPr lang="ru-RU" sz="28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98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Результаты переводного экзамена по сольфеджио в 5 классе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09190576"/>
              </p:ext>
            </p:extLst>
          </p:nvPr>
        </p:nvGraphicFramePr>
        <p:xfrm>
          <a:off x="274638" y="1298575"/>
          <a:ext cx="8594725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474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6" y="228602"/>
            <a:ext cx="8591551" cy="68011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Результаты выпускных экзаменов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hlinkClick r:id="rId2" action="ppaction://hlinkfile"/>
              </a:rPr>
              <a:t>Ведомость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48180551"/>
              </p:ext>
            </p:extLst>
          </p:nvPr>
        </p:nvGraphicFramePr>
        <p:xfrm>
          <a:off x="323528" y="1772816"/>
          <a:ext cx="864096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57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1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1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1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1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  <a:fontScheme name="Аспект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  <a:fontScheme name="Аспект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114</Words>
  <Application>Microsoft Office PowerPoint</Application>
  <PresentationFormat>Экран 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Тема1</vt:lpstr>
      <vt:lpstr>1_Тема1</vt:lpstr>
      <vt:lpstr>3_Тема1</vt:lpstr>
      <vt:lpstr>4_Тема1</vt:lpstr>
      <vt:lpstr>Педагогический совет  по переводу учащихся</vt:lpstr>
      <vt:lpstr>Контингент учащихся  на конец года</vt:lpstr>
      <vt:lpstr>Презентация PowerPoint</vt:lpstr>
      <vt:lpstr>Показатели успеваемости  по отделам</vt:lpstr>
      <vt:lpstr>Мониторинг  изменения показателей успеваемости школы за 3 года</vt:lpstr>
      <vt:lpstr>Отличники по отделам</vt:lpstr>
      <vt:lpstr>Результаты переводного экзамена учащихся 4 класса МО</vt:lpstr>
      <vt:lpstr>Результаты переводного экзамена по сольфеджио в 5 классе</vt:lpstr>
      <vt:lpstr>Результаты выпускных экзаменов</vt:lpstr>
      <vt:lpstr>Отличники выпускного класса</vt:lpstr>
      <vt:lpstr>Мониторинг показателей награждения выпускников «Почётной грамотой»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совет  по переводу учащихся</dc:title>
  <dc:creator>1sm</dc:creator>
  <cp:lastModifiedBy>1sm</cp:lastModifiedBy>
  <cp:revision>55</cp:revision>
  <dcterms:created xsi:type="dcterms:W3CDTF">2012-05-25T08:45:54Z</dcterms:created>
  <dcterms:modified xsi:type="dcterms:W3CDTF">2013-06-04T09:34:12Z</dcterms:modified>
</cp:coreProperties>
</file>