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3" r:id="rId1"/>
  </p:sldMasterIdLst>
  <p:sldIdLst>
    <p:sldId id="256" r:id="rId2"/>
    <p:sldId id="257" r:id="rId3"/>
    <p:sldId id="259" r:id="rId4"/>
    <p:sldId id="258" r:id="rId5"/>
    <p:sldId id="263" r:id="rId6"/>
    <p:sldId id="264" r:id="rId7"/>
    <p:sldId id="265" r:id="rId8"/>
    <p:sldId id="260" r:id="rId9"/>
    <p:sldId id="262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893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1" autoAdjust="0"/>
  </p:normalViewPr>
  <p:slideViewPr>
    <p:cSldViewPr snapToGrid="0">
      <p:cViewPr varScale="1">
        <p:scale>
          <a:sx n="101" d="100"/>
          <a:sy n="101" d="100"/>
        </p:scale>
        <p:origin x="96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05345" y="263238"/>
            <a:ext cx="6608618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rgbClr val="009900"/>
                </a:solidFill>
              </a:rPr>
              <a:t>«МНОГООБРАЗИЕ, ЗНАЧЕНИЕ И ОХРАНА ЗЕМНОВОДНЫХ»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5400" b="1" dirty="0" smtClean="0">
                <a:ln/>
                <a:solidFill>
                  <a:schemeClr val="accent3"/>
                </a:solidFill>
              </a:rPr>
            </a:b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266" name="AutoShape 2" descr="http://img.geocaching.com/cache/84098bcf-0b25-4dc5-9877-ac4c5ba5c9e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939" y="2396642"/>
            <a:ext cx="3819842" cy="28684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8" y="2412435"/>
            <a:ext cx="3571961" cy="28526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220" y="4431792"/>
            <a:ext cx="3236976" cy="242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8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БЕРЕГИТЕ ПРИРОДУ!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967" y="1600200"/>
            <a:ext cx="3225852" cy="4866588"/>
          </a:xfrm>
        </p:spPr>
      </p:pic>
    </p:spTree>
    <p:extLst>
      <p:ext uri="{BB962C8B-B14F-4D97-AF65-F5344CB8AC3E}">
        <p14:creationId xmlns:p14="http://schemas.microsoft.com/office/powerpoint/2010/main" val="198452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655" y="166256"/>
            <a:ext cx="8048105" cy="57028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>
                <a:solidFill>
                  <a:schemeClr val="tx1"/>
                </a:solidFill>
              </a:rPr>
              <a:t>«Лягушка – это гораздо больше , чем лягушка</a:t>
            </a:r>
            <a:r>
              <a:rPr lang="ru-RU" sz="2800" b="1" i="1" dirty="0" smtClean="0">
                <a:solidFill>
                  <a:schemeClr val="tx1"/>
                </a:solidFill>
              </a:rPr>
              <a:t>»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tx1"/>
                </a:solidFill>
              </a:rPr>
              <a:t>                                                                     Жан Ростан</a:t>
            </a:r>
            <a:endParaRPr lang="ru-RU" sz="2800" b="1" i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95" y="1684500"/>
            <a:ext cx="6942542" cy="46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5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46364" y="5056909"/>
            <a:ext cx="3778134" cy="133003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Луиджи</a:t>
            </a:r>
            <a:r>
              <a:rPr lang="ru-RU" sz="2800" dirty="0" smtClean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Гальвани</a:t>
            </a:r>
            <a:endParaRPr lang="ru-RU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78036" y="5846618"/>
            <a:ext cx="4932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Иван Михайлович Сеченов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6" y="1105620"/>
            <a:ext cx="3095625" cy="42672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816" y="1113903"/>
            <a:ext cx="3681257" cy="4108546"/>
          </a:xfrm>
        </p:spPr>
      </p:pic>
    </p:spTree>
    <p:extLst>
      <p:ext uri="{BB962C8B-B14F-4D97-AF65-F5344CB8AC3E}">
        <p14:creationId xmlns:p14="http://schemas.microsoft.com/office/powerpoint/2010/main" val="42852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072" y="304800"/>
            <a:ext cx="8769927" cy="65532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 </a:t>
            </a:r>
            <a:r>
              <a:rPr lang="ru-RU" sz="2800" b="1" dirty="0" smtClean="0"/>
              <a:t>Первые </a:t>
            </a:r>
            <a:r>
              <a:rPr lang="ru-RU" sz="2800" b="1" dirty="0"/>
              <a:t>позвоночные, которые совершили полёт в космос - лягушки</a:t>
            </a:r>
            <a:endParaRPr lang="ru-RU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/>
              <a:t>Травяная </a:t>
            </a:r>
            <a:r>
              <a:rPr lang="ru-RU" sz="2800" b="1" dirty="0"/>
              <a:t>лягушка уничтожает за лето 1260 вредителей сельского хозяйства –насекомых, их личинок, слизней </a:t>
            </a:r>
            <a:endParaRPr lang="ru-RU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/>
              <a:t>Земноводные </a:t>
            </a:r>
            <a:r>
              <a:rPr lang="ru-RU" sz="2800" b="1" dirty="0"/>
              <a:t>- кормовая база для животных: </a:t>
            </a: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       норок, птиц, барсуков, енотов, промысловых рыб,    </a:t>
            </a:r>
          </a:p>
          <a:p>
            <a:pPr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   хорьков. </a:t>
            </a:r>
            <a:endParaRPr lang="ru-RU" sz="28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92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latin typeface="+mn-lt"/>
              </a:rPr>
              <a:t>Остромордая лягушка поедает только вредителей, которых не трогают птицы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94" y="1738819"/>
            <a:ext cx="5455811" cy="4233609"/>
          </a:xfrm>
        </p:spPr>
      </p:pic>
    </p:spTree>
    <p:extLst>
      <p:ext uri="{BB962C8B-B14F-4D97-AF65-F5344CB8AC3E}">
        <p14:creationId xmlns:p14="http://schemas.microsoft.com/office/powerpoint/2010/main" val="12465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latin typeface="+mn-lt"/>
              </a:rPr>
              <a:t>Земноводных употребляют в пищу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839" y="1417638"/>
            <a:ext cx="5904322" cy="3808815"/>
          </a:xfrm>
        </p:spPr>
      </p:pic>
    </p:spTree>
    <p:extLst>
      <p:ext uri="{BB962C8B-B14F-4D97-AF65-F5344CB8AC3E}">
        <p14:creationId xmlns:p14="http://schemas.microsoft.com/office/powerpoint/2010/main" val="307200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57237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      </a:t>
            </a:r>
            <a:r>
              <a:rPr lang="ru-RU" sz="3300" b="1" dirty="0" smtClean="0">
                <a:latin typeface="+mn-lt"/>
              </a:rPr>
              <a:t>Ода </a:t>
            </a:r>
            <a:r>
              <a:rPr lang="ru-RU" sz="3300" b="1" dirty="0">
                <a:latin typeface="+mn-lt"/>
              </a:rPr>
              <a:t>лягушке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77091" y="1191491"/>
            <a:ext cx="4281054" cy="5264726"/>
          </a:xfrm>
        </p:spPr>
        <p:txBody>
          <a:bodyPr>
            <a:normAutofit lnSpcReduction="10000"/>
          </a:bodyPr>
          <a:lstStyle/>
          <a:p>
            <a:pPr marL="274320" indent="-274320">
              <a:spcAft>
                <a:spcPts val="0"/>
              </a:spcAft>
              <a:buNone/>
              <a:defRPr/>
            </a:pPr>
            <a:r>
              <a:rPr lang="ru-RU" b="1" dirty="0"/>
              <a:t>Да, мне памятник поставили,</a:t>
            </a:r>
          </a:p>
          <a:p>
            <a:pPr marL="274320" indent="-274320">
              <a:spcAft>
                <a:spcPts val="0"/>
              </a:spcAft>
              <a:buNone/>
              <a:defRPr/>
            </a:pPr>
            <a:r>
              <a:rPr lang="ru-RU" b="1" dirty="0"/>
              <a:t>Не один,  а целых два. </a:t>
            </a:r>
            <a:endParaRPr lang="ru-RU" b="1" dirty="0" smtClean="0"/>
          </a:p>
          <a:p>
            <a:pPr marL="274320" indent="-274320">
              <a:spcAft>
                <a:spcPts val="0"/>
              </a:spcAft>
              <a:buNone/>
              <a:defRPr/>
            </a:pPr>
            <a:r>
              <a:rPr lang="ru-RU" b="1" dirty="0" smtClean="0"/>
              <a:t>Героинею </a:t>
            </a:r>
            <a:r>
              <a:rPr lang="ru-RU" b="1" dirty="0"/>
              <a:t>прославили, </a:t>
            </a:r>
            <a:r>
              <a:rPr lang="ru-RU" b="1" dirty="0" smtClean="0"/>
              <a:t>что</a:t>
            </a:r>
          </a:p>
          <a:p>
            <a:pPr marL="274320" indent="-274320">
              <a:spcAft>
                <a:spcPts val="0"/>
              </a:spcAft>
              <a:buNone/>
              <a:defRPr/>
            </a:pPr>
            <a:r>
              <a:rPr lang="ru-RU" b="1" dirty="0" smtClean="0"/>
              <a:t>науке </a:t>
            </a:r>
            <a:r>
              <a:rPr lang="ru-RU" b="1" dirty="0"/>
              <a:t>помогла.</a:t>
            </a:r>
          </a:p>
          <a:p>
            <a:pPr marL="274320" indent="-274320">
              <a:spcAft>
                <a:spcPts val="0"/>
              </a:spcAft>
              <a:buNone/>
              <a:defRPr/>
            </a:pPr>
            <a:r>
              <a:rPr lang="ru-RU" b="1" dirty="0"/>
              <a:t>Без меня </a:t>
            </a:r>
            <a:r>
              <a:rPr lang="ru-RU" b="1" dirty="0" smtClean="0"/>
              <a:t>живется впроголодь</a:t>
            </a:r>
          </a:p>
          <a:p>
            <a:pPr marL="274320" indent="-274320">
              <a:spcAft>
                <a:spcPts val="0"/>
              </a:spcAft>
              <a:buNone/>
              <a:defRPr/>
            </a:pPr>
            <a:r>
              <a:rPr lang="ru-RU" b="1" dirty="0" smtClean="0"/>
              <a:t>и </a:t>
            </a:r>
            <a:r>
              <a:rPr lang="ru-RU" b="1" dirty="0"/>
              <a:t>ежу и барсуку, </a:t>
            </a:r>
            <a:endParaRPr lang="ru-RU" b="1" dirty="0" smtClean="0"/>
          </a:p>
          <a:p>
            <a:pPr marL="274320" indent="-274320">
              <a:spcAft>
                <a:spcPts val="0"/>
              </a:spcAft>
              <a:buNone/>
              <a:defRPr/>
            </a:pPr>
            <a:r>
              <a:rPr lang="ru-RU" b="1" dirty="0" smtClean="0"/>
              <a:t> Похудеет </a:t>
            </a:r>
            <a:r>
              <a:rPr lang="ru-RU" b="1" dirty="0"/>
              <a:t>рыбья </a:t>
            </a:r>
            <a:r>
              <a:rPr lang="ru-RU" b="1" dirty="0" smtClean="0"/>
              <a:t>молодь,</a:t>
            </a:r>
          </a:p>
          <a:p>
            <a:pPr marL="274320" indent="-274320">
              <a:spcAft>
                <a:spcPts val="0"/>
              </a:spcAft>
              <a:buNone/>
              <a:defRPr/>
            </a:pPr>
            <a:r>
              <a:rPr lang="ru-RU" b="1" dirty="0" smtClean="0"/>
              <a:t>если </a:t>
            </a:r>
            <a:r>
              <a:rPr lang="ru-RU" b="1" dirty="0"/>
              <a:t>нет икры в пруду. </a:t>
            </a:r>
            <a:endParaRPr lang="ru-RU" b="1" dirty="0" smtClean="0"/>
          </a:p>
          <a:p>
            <a:pPr marL="274320" indent="-274320">
              <a:spcAft>
                <a:spcPts val="0"/>
              </a:spcAft>
              <a:buNone/>
              <a:defRPr/>
            </a:pPr>
            <a:r>
              <a:rPr lang="ru-RU" b="1" dirty="0" smtClean="0"/>
              <a:t>Даже </a:t>
            </a:r>
            <a:r>
              <a:rPr lang="ru-RU" b="1" dirty="0"/>
              <a:t>люди, даже люди</a:t>
            </a:r>
          </a:p>
          <a:p>
            <a:pPr marL="274320" indent="-274320">
              <a:spcAft>
                <a:spcPts val="0"/>
              </a:spcAft>
              <a:buNone/>
              <a:defRPr/>
            </a:pPr>
            <a:r>
              <a:rPr lang="ru-RU" b="1" dirty="0"/>
              <a:t>Полюбили, наконец, </a:t>
            </a:r>
            <a:endParaRPr lang="ru-RU" b="1" dirty="0" smtClean="0"/>
          </a:p>
          <a:p>
            <a:pPr marL="274320" indent="-274320">
              <a:spcAft>
                <a:spcPts val="0"/>
              </a:spcAft>
              <a:buNone/>
              <a:defRPr/>
            </a:pPr>
            <a:r>
              <a:rPr lang="ru-RU" b="1" dirty="0" smtClean="0"/>
              <a:t>У </a:t>
            </a:r>
            <a:r>
              <a:rPr lang="ru-RU" b="1" dirty="0"/>
              <a:t>японцев и французов </a:t>
            </a:r>
          </a:p>
          <a:p>
            <a:pPr marL="274320" indent="-274320">
              <a:spcAft>
                <a:spcPts val="0"/>
              </a:spcAft>
              <a:buNone/>
              <a:defRPr/>
            </a:pPr>
            <a:r>
              <a:rPr lang="ru-RU" b="1" dirty="0"/>
              <a:t>Я – большой деликатес. 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63440" y="1074655"/>
            <a:ext cx="3829396" cy="5298435"/>
          </a:xfrm>
        </p:spPr>
        <p:txBody>
          <a:bodyPr>
            <a:normAutofit lnSpcReduction="10000"/>
          </a:bodyPr>
          <a:lstStyle/>
          <a:p>
            <a:pPr marL="274320" indent="-274320">
              <a:spcAft>
                <a:spcPts val="0"/>
              </a:spcAft>
              <a:buNone/>
              <a:defRPr/>
            </a:pPr>
            <a:r>
              <a:rPr lang="ru-RU" b="1" dirty="0"/>
              <a:t>Ну, а тем кто в своей </a:t>
            </a:r>
            <a:r>
              <a:rPr lang="ru-RU" b="1" dirty="0" smtClean="0"/>
              <a:t>кухне</a:t>
            </a:r>
          </a:p>
          <a:p>
            <a:pPr marL="274320" indent="-274320">
              <a:spcAft>
                <a:spcPts val="0"/>
              </a:spcAft>
              <a:buNone/>
              <a:defRPr/>
            </a:pPr>
            <a:r>
              <a:rPr lang="ru-RU" b="1" dirty="0" smtClean="0"/>
              <a:t>меня </a:t>
            </a:r>
            <a:r>
              <a:rPr lang="ru-RU" b="1" dirty="0"/>
              <a:t>видеть не желает, </a:t>
            </a:r>
            <a:endParaRPr lang="ru-RU" b="1" dirty="0" smtClean="0"/>
          </a:p>
          <a:p>
            <a:pPr marL="274320" indent="-274320">
              <a:spcAft>
                <a:spcPts val="0"/>
              </a:spcAft>
              <a:buNone/>
              <a:defRPr/>
            </a:pPr>
            <a:r>
              <a:rPr lang="ru-RU" b="1" dirty="0" smtClean="0"/>
              <a:t>тем </a:t>
            </a:r>
            <a:r>
              <a:rPr lang="ru-RU" b="1" dirty="0"/>
              <a:t>тогда на огороде </a:t>
            </a:r>
            <a:endParaRPr lang="ru-RU" b="1" dirty="0" smtClean="0"/>
          </a:p>
          <a:p>
            <a:pPr marL="274320" indent="-274320">
              <a:spcAft>
                <a:spcPts val="0"/>
              </a:spcAft>
              <a:buNone/>
              <a:defRPr/>
            </a:pPr>
            <a:r>
              <a:rPr lang="ru-RU" b="1" dirty="0" smtClean="0"/>
              <a:t>всей </a:t>
            </a:r>
            <a:r>
              <a:rPr lang="ru-RU" b="1" dirty="0"/>
              <a:t>душой я помогаю.</a:t>
            </a:r>
          </a:p>
          <a:p>
            <a:pPr marL="274320" indent="-274320">
              <a:spcAft>
                <a:spcPts val="0"/>
              </a:spcAft>
              <a:buNone/>
              <a:defRPr/>
            </a:pPr>
            <a:r>
              <a:rPr lang="ru-RU" b="1" dirty="0"/>
              <a:t>Если в речке почему – то </a:t>
            </a:r>
            <a:endParaRPr lang="ru-RU" b="1" dirty="0" smtClean="0"/>
          </a:p>
          <a:p>
            <a:pPr marL="274320" indent="-274320">
              <a:spcAft>
                <a:spcPts val="0"/>
              </a:spcAft>
              <a:buNone/>
              <a:defRPr/>
            </a:pPr>
            <a:r>
              <a:rPr lang="ru-RU" b="1" dirty="0" smtClean="0"/>
              <a:t>мы </a:t>
            </a:r>
            <a:r>
              <a:rPr lang="ru-RU" b="1" dirty="0"/>
              <a:t>почти что не живем – </a:t>
            </a:r>
            <a:endParaRPr lang="ru-RU" b="1" dirty="0" smtClean="0"/>
          </a:p>
          <a:p>
            <a:pPr marL="274320" indent="-274320">
              <a:spcAft>
                <a:spcPts val="0"/>
              </a:spcAft>
              <a:buNone/>
              <a:defRPr/>
            </a:pPr>
            <a:r>
              <a:rPr lang="ru-RU" b="1" dirty="0" smtClean="0"/>
              <a:t>это </a:t>
            </a:r>
            <a:r>
              <a:rPr lang="ru-RU" b="1" dirty="0"/>
              <a:t>значит очень </a:t>
            </a:r>
            <a:r>
              <a:rPr lang="ru-RU" b="1" dirty="0" smtClean="0"/>
              <a:t>сильно</a:t>
            </a:r>
          </a:p>
          <a:p>
            <a:pPr marL="274320" indent="-274320">
              <a:spcAft>
                <a:spcPts val="0"/>
              </a:spcAft>
              <a:buNone/>
              <a:defRPr/>
            </a:pPr>
            <a:r>
              <a:rPr lang="ru-RU" b="1" dirty="0" smtClean="0"/>
              <a:t>загрязнился </a:t>
            </a:r>
            <a:r>
              <a:rPr lang="ru-RU" b="1" dirty="0"/>
              <a:t>водоем. </a:t>
            </a:r>
            <a:endParaRPr lang="ru-RU" b="1" dirty="0" smtClean="0"/>
          </a:p>
          <a:p>
            <a:pPr marL="274320" indent="-274320">
              <a:spcAft>
                <a:spcPts val="0"/>
              </a:spcAft>
              <a:buNone/>
              <a:defRPr/>
            </a:pPr>
            <a:r>
              <a:rPr lang="ru-RU" b="1" dirty="0" smtClean="0"/>
              <a:t>Так </a:t>
            </a:r>
            <a:r>
              <a:rPr lang="ru-RU" b="1" dirty="0"/>
              <a:t>растет мое </a:t>
            </a:r>
            <a:r>
              <a:rPr lang="ru-RU" b="1" dirty="0" smtClean="0"/>
              <a:t>значенье</a:t>
            </a:r>
          </a:p>
          <a:p>
            <a:pPr marL="274320" indent="-274320">
              <a:spcAft>
                <a:spcPts val="0"/>
              </a:spcAft>
              <a:buNone/>
              <a:defRPr/>
            </a:pPr>
            <a:r>
              <a:rPr lang="ru-RU" b="1" dirty="0" smtClean="0"/>
              <a:t>вырастает </a:t>
            </a:r>
            <a:r>
              <a:rPr lang="ru-RU" b="1" dirty="0"/>
              <a:t>до небес – </a:t>
            </a:r>
            <a:endParaRPr lang="ru-RU" b="1" dirty="0" smtClean="0"/>
          </a:p>
          <a:p>
            <a:pPr marL="274320" indent="-274320">
              <a:spcAft>
                <a:spcPts val="0"/>
              </a:spcAft>
              <a:buNone/>
              <a:defRPr/>
            </a:pPr>
            <a:r>
              <a:rPr lang="ru-RU" b="1" dirty="0" smtClean="0"/>
              <a:t>без </a:t>
            </a:r>
            <a:r>
              <a:rPr lang="ru-RU" b="1" dirty="0"/>
              <a:t>меня ведь , </a:t>
            </a:r>
            <a:r>
              <a:rPr lang="ru-RU" b="1" dirty="0" smtClean="0"/>
              <a:t>без</a:t>
            </a:r>
          </a:p>
          <a:p>
            <a:pPr marL="274320" indent="-274320">
              <a:spcAft>
                <a:spcPts val="0"/>
              </a:spcAft>
              <a:buNone/>
              <a:defRPr/>
            </a:pPr>
            <a:r>
              <a:rPr lang="ru-RU" b="1" dirty="0" smtClean="0"/>
              <a:t>сомненья</a:t>
            </a:r>
            <a:r>
              <a:rPr lang="ru-RU" b="1" dirty="0"/>
              <a:t>, сад – не сад, </a:t>
            </a:r>
            <a:endParaRPr lang="ru-RU" b="1" dirty="0" smtClean="0"/>
          </a:p>
          <a:p>
            <a:pPr marL="274320" indent="-274320">
              <a:spcAft>
                <a:spcPts val="0"/>
              </a:spcAft>
              <a:buNone/>
              <a:defRPr/>
            </a:pPr>
            <a:r>
              <a:rPr lang="ru-RU" b="1" dirty="0" smtClean="0"/>
              <a:t>и </a:t>
            </a:r>
            <a:r>
              <a:rPr lang="ru-RU" b="1" dirty="0"/>
              <a:t>лес – не лес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43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b="1" dirty="0" smtClean="0">
                <a:latin typeface="+mn-lt"/>
              </a:rPr>
              <a:t>Угадайте, что это  такое?</a:t>
            </a:r>
            <a:endParaRPr lang="ru-RU" sz="3000" b="1" dirty="0">
              <a:latin typeface="+mn-lt"/>
            </a:endParaRPr>
          </a:p>
        </p:txBody>
      </p:sp>
      <p:pic>
        <p:nvPicPr>
          <p:cNvPr id="4" name="Picture 5" descr="%EF%E0%EC%FF%F2%ED%E8%EA-%EB%FF%E3%F3%F8%EA%E5%2C%E1%EE%F1%F2%EE%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311" y="3139125"/>
            <a:ext cx="2612510" cy="348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Содержимое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655" y="1753386"/>
            <a:ext cx="2914740" cy="3160191"/>
          </a:xfrm>
          <a:prstGeom prst="rect">
            <a:avLst/>
          </a:prstGeom>
        </p:spPr>
      </p:pic>
      <p:pic>
        <p:nvPicPr>
          <p:cNvPr id="6" name="Picture 5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668" y="1753385"/>
            <a:ext cx="2154233" cy="373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85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42" y="0"/>
            <a:ext cx="7754018" cy="1941922"/>
          </a:xfrm>
        </p:spPr>
        <p:txBody>
          <a:bodyPr>
            <a:normAutofit/>
          </a:bodyPr>
          <a:lstStyle/>
          <a:p>
            <a:r>
              <a:rPr lang="ru-RU" sz="3000" b="1" dirty="0">
                <a:latin typeface="+mn-lt"/>
              </a:rPr>
              <a:t>Такой дорожный знак установлен на автостраде в Швейцарии </a:t>
            </a:r>
            <a:br>
              <a:rPr lang="ru-RU" sz="3000" b="1" dirty="0">
                <a:latin typeface="+mn-lt"/>
              </a:rPr>
            </a:br>
            <a:endParaRPr lang="ru-RU" sz="3000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6406" y="1600200"/>
            <a:ext cx="503118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234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Aharoni</vt:lpstr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Остромордая лягушка поедает только вредителей, которых не трогают птицы</vt:lpstr>
      <vt:lpstr>Земноводных употребляют в пищу </vt:lpstr>
      <vt:lpstr>      Ода лягушке </vt:lpstr>
      <vt:lpstr>Угадайте, что это  такое?</vt:lpstr>
      <vt:lpstr>Такой дорожный знак установлен на автостраде в Швейцарии  </vt:lpstr>
      <vt:lpstr>БЕРЕГИТЕ ПРИРОДУ!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«МНОГООБРАЗИЕ, ЗНАЧЕНИЕ И ОХРАНА ЗЕМНОВОДНЫХ»</dc:title>
  <dc:creator>Пользователь Windows</dc:creator>
  <cp:lastModifiedBy>Пользователь Windows</cp:lastModifiedBy>
  <cp:revision>18</cp:revision>
  <dcterms:created xsi:type="dcterms:W3CDTF">2014-02-10T16:13:47Z</dcterms:created>
  <dcterms:modified xsi:type="dcterms:W3CDTF">2014-10-09T13:24:16Z</dcterms:modified>
</cp:coreProperties>
</file>