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5" r:id="rId10"/>
    <p:sldId id="264" r:id="rId11"/>
    <p:sldId id="268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BC08-117B-4DDF-A31B-D125F02E0E7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A759-5F15-49EA-940D-3C9F7A8368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3"/>
            <a:ext cx="4814894" cy="281465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«Эй, небо, сними  шляпу! Я иду к тебе!»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i="1" dirty="0" smtClean="0">
                <a:solidFill>
                  <a:schemeClr val="bg1"/>
                </a:solidFill>
                <a:hlinkClick r:id="rId3" action="ppaction://hlinksldjump"/>
              </a:rPr>
              <a:t>Первую </a:t>
            </a:r>
            <a:r>
              <a:rPr lang="ru-RU" i="1" dirty="0">
                <a:solidFill>
                  <a:schemeClr val="bg1"/>
                </a:solidFill>
                <a:hlinkClick r:id="rId3" action="ppaction://hlinksldjump"/>
              </a:rPr>
              <a:t>ракету, способную вывести объект за пределы земного притяжения, спроектировал </a:t>
            </a:r>
            <a:endParaRPr lang="ru-RU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А)  Королев</a:t>
            </a:r>
          </a:p>
          <a:p>
            <a:pPr marL="514350" indent="-514350">
              <a:buNone/>
            </a:pP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В)  Циолковский </a:t>
            </a:r>
          </a:p>
          <a:p>
            <a:pPr marL="514350" indent="-514350">
              <a:buNone/>
            </a:pP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С) Гагарин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chemeClr val="bg1"/>
                </a:solidFill>
              </a:rPr>
              <a:t> 2. </a:t>
            </a:r>
            <a:r>
              <a:rPr lang="ru-RU" i="1" dirty="0" smtClean="0">
                <a:solidFill>
                  <a:schemeClr val="bg1"/>
                </a:solidFill>
                <a:hlinkClick r:id="rId3" action="ppaction://hlinksldjump"/>
              </a:rPr>
              <a:t>Первый искусственный спутник Земли был запущен</a:t>
            </a:r>
            <a:endParaRPr lang="ru-RU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i="1" dirty="0" smtClean="0">
                <a:solidFill>
                  <a:schemeClr val="bg1"/>
                </a:solidFill>
              </a:rPr>
              <a:t>А) 1963           В) 1961             С) 1957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3. Первую собаку, побывавшую в космосе звали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А) Стрелка            В) Чайка            С) Лайка</a:t>
            </a:r>
          </a:p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4. Первой женщиной – космонавтом была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А) Терешкова     В) Савицкая      С) Гагарина</a:t>
            </a:r>
          </a:p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5. Корабль, на котором летала первая женщина космонавт назывался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А) Союз - 5      В) Спутник – 1    С) Восток – 6 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228601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С) </a:t>
            </a:r>
            <a:r>
              <a:rPr lang="ru-RU" sz="4400" b="1" i="1" u="sng" dirty="0" smtClean="0"/>
              <a:t>1957</a:t>
            </a:r>
            <a:endParaRPr lang="ru-RU" sz="4400" b="1" i="1" u="sng" dirty="0"/>
          </a:p>
        </p:txBody>
      </p:sp>
      <p:sp>
        <p:nvSpPr>
          <p:cNvPr id="7" name="Заголовок 1"/>
          <p:cNvSpPr>
            <a:spLocks noGrp="1"/>
          </p:cNvSpPr>
          <p:nvPr>
            <p:ph sz="half" idx="1"/>
          </p:nvPr>
        </p:nvSpPr>
        <p:spPr>
          <a:xfrm>
            <a:off x="457200" y="642939"/>
            <a:ext cx="4038600" cy="3071814"/>
          </a:xfrm>
        </p:spPr>
        <p:txBody>
          <a:bodyPr/>
          <a:lstStyle/>
          <a:p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В) Циолковский</a:t>
            </a: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1571604" y="5357826"/>
            <a:ext cx="5497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dirty="0" smtClean="0"/>
              <a:t>                                       </a:t>
            </a:r>
            <a:r>
              <a:rPr lang="ru-RU" b="1" dirty="0" smtClean="0"/>
              <a:t>С) Лайка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428868"/>
            <a:ext cx="4038600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А) Терешкова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038600" cy="369729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С) Восток - 6</a:t>
            </a:r>
            <a:endParaRPr lang="ru-RU" sz="4000" b="1" dirty="0"/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357158" y="6143644"/>
            <a:ext cx="41433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Звездное небо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85728"/>
            <a:ext cx="5500726" cy="321471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Впервые в реальность полёта к дальним мирам прогрессивное человечество поверило в конце 19 века.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64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4654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Юрий Алексеевич Гагарин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12 апреля 1961 г.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>Космический корабль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«Восток»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3998909" cy="403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43866" cy="14398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«Эй, небо, сними шляпу.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Я </a:t>
            </a:r>
            <a:r>
              <a:rPr lang="ru-RU" dirty="0">
                <a:solidFill>
                  <a:schemeClr val="bg1"/>
                </a:solidFill>
              </a:rPr>
              <a:t>иду к тебе»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165</Words>
  <Application>Microsoft Office PowerPoint</Application>
  <PresentationFormat>Экран (4:3)</PresentationFormat>
  <Paragraphs>34</Paragraphs>
  <Slides>14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«Эй, небо, сними  шляпу! Я иду к тебе!»</vt:lpstr>
      <vt:lpstr>Звездное небо</vt:lpstr>
      <vt:lpstr>Слайд 3</vt:lpstr>
      <vt:lpstr>Слайд 4</vt:lpstr>
      <vt:lpstr>Слайд 5</vt:lpstr>
      <vt:lpstr>Слайд 6</vt:lpstr>
      <vt:lpstr>Юрий Алексеевич Гагарин 12 апреля 1961 г.  Космический корабль  «Восток»</vt:lpstr>
      <vt:lpstr>Слайд 8</vt:lpstr>
      <vt:lpstr>«Эй, небо, сними шляпу.  Я иду к тебе» </vt:lpstr>
      <vt:lpstr>Слайд 10</vt:lpstr>
      <vt:lpstr>Слайд 11</vt:lpstr>
      <vt:lpstr>Спасибо за внимание!</vt:lpstr>
      <vt:lpstr>Слайд 13</vt:lpstr>
      <vt:lpstr>                                       С) Лайка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 полета в космос</dc:title>
  <dc:creator>Светлана</dc:creator>
  <cp:lastModifiedBy>Светлана</cp:lastModifiedBy>
  <cp:revision>14</cp:revision>
  <dcterms:created xsi:type="dcterms:W3CDTF">2013-10-10T16:22:36Z</dcterms:created>
  <dcterms:modified xsi:type="dcterms:W3CDTF">2013-10-10T18:38:20Z</dcterms:modified>
</cp:coreProperties>
</file>