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3" r:id="rId2"/>
    <p:sldId id="294" r:id="rId3"/>
    <p:sldId id="295" r:id="rId4"/>
    <p:sldId id="258" r:id="rId5"/>
    <p:sldId id="265" r:id="rId6"/>
    <p:sldId id="298" r:id="rId7"/>
    <p:sldId id="297" r:id="rId8"/>
    <p:sldId id="296" r:id="rId9"/>
    <p:sldId id="299" r:id="rId10"/>
    <p:sldId id="300" r:id="rId11"/>
    <p:sldId id="264" r:id="rId12"/>
    <p:sldId id="267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56" autoAdjust="0"/>
  </p:normalViewPr>
  <p:slideViewPr>
    <p:cSldViewPr>
      <p:cViewPr>
        <p:scale>
          <a:sx n="47" d="100"/>
          <a:sy n="47" d="100"/>
        </p:scale>
        <p:origin x="-2232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C7CF39-A88D-408D-B14B-926177D39B1D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040680-2F5A-44D0-A767-73C98D7B3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chool.xvatit.com/index.php?title=%D0%A4%D0%B0%D0%B9%D0%BB:30-03-037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Тема урока: БУМАГА. ЭКОЛОГИЯ И МАТЕМАТИКА.</a:t>
            </a:r>
            <a:endParaRPr lang="ru-RU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Открытый  урок по математике. 6 класс.</a:t>
            </a:r>
          </a:p>
          <a:p>
            <a:r>
              <a:rPr lang="ru-RU" dirty="0" smtClean="0"/>
              <a:t>Учитель : </a:t>
            </a:r>
            <a:r>
              <a:rPr lang="ru-RU" dirty="0" err="1" smtClean="0"/>
              <a:t>Кижиканова</a:t>
            </a:r>
            <a:r>
              <a:rPr lang="ru-RU" dirty="0" smtClean="0"/>
              <a:t> Л.И.  МБОУ СОШ №1 г. Межгорье. октябрь 2013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Бумага и экология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785926"/>
            <a:ext cx="3822192" cy="8572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Каждый человек или организация может </a:t>
            </a:r>
            <a:r>
              <a:rPr lang="ru-RU" dirty="0" smtClean="0"/>
              <a:t>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7332" y="2714620"/>
            <a:ext cx="3820055" cy="34115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сократить избыточное потребление бумаги;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собирать всю использованную бумагу для вторичной переработки;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 возможности использовать бумагу, изготовленную из вторичного сырья;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приобретать бумагу у производителей, соблюдающих экологические требования.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1928802"/>
            <a:ext cx="3822192" cy="85725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Вызывает беспокойство следующие факты :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3822192" cy="3482981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42% ныне заготавливаемой древесины  расходуется на производство бумаги;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выброс газов, связанных с производством бумаги,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втрое превышают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выбросы от всех авиаперевозок;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 последние 300 лет уничтожено 66-68% лесной площади планеты и лесистость сократилась на 30%.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Лес, являясь одной из главных составляющих частей окружающей среды человека, в большой степени влияет на климат, наличие чистой воды, чистого воздуха, защищает сельскохозяйственные земли, обеспечивает места для комфортного проживания и отдыха людей, сохраняет разнообразие живой природы.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Роль леса в жизни нашей планеты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8-tub-ru.yandex.net/i?id=608666597-5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01078">
            <a:off x="333993" y="746160"/>
            <a:ext cx="3022085" cy="2566375"/>
          </a:xfrm>
          <a:prstGeom prst="rect">
            <a:avLst/>
          </a:prstGeom>
          <a:noFill/>
        </p:spPr>
      </p:pic>
      <p:pic>
        <p:nvPicPr>
          <p:cNvPr id="23556" name="Picture 4" descr="http://im0-tub-ru.yandex.net/i?id=18283102-6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68582">
            <a:off x="5893695" y="839017"/>
            <a:ext cx="2920479" cy="2826358"/>
          </a:xfrm>
          <a:prstGeom prst="rect">
            <a:avLst/>
          </a:prstGeom>
          <a:noFill/>
        </p:spPr>
      </p:pic>
      <p:pic>
        <p:nvPicPr>
          <p:cNvPr id="23558" name="Picture 6" descr="http://im6-tub-ru.yandex.net/i?id=299894271-1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143380"/>
            <a:ext cx="3357586" cy="2500330"/>
          </a:xfrm>
          <a:prstGeom prst="rect">
            <a:avLst/>
          </a:prstGeom>
          <a:noFill/>
        </p:spPr>
      </p:pic>
      <p:pic>
        <p:nvPicPr>
          <p:cNvPr id="23560" name="Picture 8" descr="http://im3-tub-ru.yandex.net/i?id=300702721-4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60032" y="4143380"/>
            <a:ext cx="3357586" cy="2428892"/>
          </a:xfrm>
          <a:prstGeom prst="rect">
            <a:avLst/>
          </a:prstGeom>
          <a:noFill/>
        </p:spPr>
      </p:pic>
      <p:pic>
        <p:nvPicPr>
          <p:cNvPr id="23562" name="Picture 10" descr="http://im4-tub-ru.yandex.net/i?id=162839483-28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500042"/>
            <a:ext cx="1785950" cy="2714644"/>
          </a:xfrm>
          <a:prstGeom prst="rect">
            <a:avLst/>
          </a:prstGeom>
          <a:noFill/>
        </p:spPr>
      </p:pic>
      <p:pic>
        <p:nvPicPr>
          <p:cNvPr id="7" name="Picture 10" descr="http://im4-tub-ru.yandex.net/i?id=162839483-28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09770" y="496975"/>
            <a:ext cx="178595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214422"/>
            <a:ext cx="67687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Нет ничего краше и привлекательнее нашего леса! Леса – это величайшее творение природы, краса и гордость нашей планеты, "Леса учат человека понимать прекрасное” – эти замечательные слова принадлежат Антону Павловичу Чехову. И действительно, именно в лесах с необычайной силой и выразительностью представлены могущество и величественная красота природы </a:t>
            </a:r>
          </a:p>
        </p:txBody>
      </p:sp>
    </p:spTree>
    <p:extLst>
      <p:ext uri="{BB962C8B-B14F-4D97-AF65-F5344CB8AC3E}">
        <p14:creationId xmlns:p14="http://schemas.microsoft.com/office/powerpoint/2010/main" xmlns="" val="8921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052736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Но лес – это не только украшение земли. Это ценнейшее сокровище нашей природы. Лес необходим для строительства сел и городов, фабрик и заводов, гидроэлектростанций. Производство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бумаги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и кинопленки, искусственного волокна и мебели, музыкальных инструментов и спортивного инвентаря не может обойтись без древесины. Древесина служит сырьем для получения массы ценных химических продуктов: спирта, кислот, канифоли. Высококачественный русский лес охотно покупают многие страны. </a:t>
            </a: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7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6608" y="117693"/>
            <a:ext cx="74168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Задача 1.</a:t>
            </a:r>
            <a:endParaRPr lang="ru-RU" sz="2400" dirty="0"/>
          </a:p>
          <a:p>
            <a:r>
              <a:rPr lang="ru-RU" sz="2400" b="1" dirty="0"/>
              <a:t>Вычислить, сколько нужно вырубить леса для того, чтобы издать один учебник "Математика</a:t>
            </a:r>
            <a:r>
              <a:rPr lang="ru-RU" sz="2400" b="1" dirty="0" smtClean="0"/>
              <a:t>” </a:t>
            </a:r>
            <a:r>
              <a:rPr lang="ru-RU" sz="2400" b="1" dirty="0"/>
              <a:t>и сколько, чтобы издать тираж учебника?</a:t>
            </a:r>
            <a:endParaRPr lang="ru-RU" sz="2400" dirty="0"/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Этапы работы над задачей: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1. Вычислить площадь одной страницы учебника (измерить на уроке)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2. Умножить площадь одной страницы на количество страниц в учебнике (посмотреть количество страниц, разделить на два)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3. Умножить на тираж учебника (посмотреть тираж)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3. Выразить результат в квадратных метрах.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4. В Интернете на сайте Российский экологический центр http://www.rusecocentre.ru  найти какую площадь лесных угодий вырубают, чтобы получить 1000 м</a:t>
            </a:r>
            <a:r>
              <a:rPr lang="ru-RU" sz="2400" baseline="30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бумаги (ответ: на 1000 м</a:t>
            </a:r>
            <a:r>
              <a:rPr lang="ru-RU" sz="2400" baseline="30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требуется ¼ га леса)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5. Сколько вырубили леса, чтобы создать тираж учебника?</a:t>
            </a:r>
          </a:p>
        </p:txBody>
      </p:sp>
    </p:spTree>
    <p:extLst>
      <p:ext uri="{BB962C8B-B14F-4D97-AF65-F5344CB8AC3E}">
        <p14:creationId xmlns:p14="http://schemas.microsoft.com/office/powerpoint/2010/main" xmlns="" val="1874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48883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Размеры одной страницы учебника 14см на 21 см,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т.е.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равна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14*21=294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кв.см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учебнике 284страницы или 142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листа,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всех страниц учебника 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294*142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41748 см</a:t>
            </a:r>
            <a:r>
              <a:rPr lang="ru-RU" sz="2400" b="1" baseline="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 =  4 м</a:t>
            </a:r>
            <a:r>
              <a:rPr lang="ru-RU" sz="2400" b="1" baseline="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1748 см</a:t>
            </a:r>
            <a:r>
              <a:rPr lang="ru-RU" sz="2400" b="1" baseline="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1000 м</a:t>
            </a:r>
            <a:r>
              <a:rPr lang="ru-RU" sz="2400" b="1" baseline="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 вырубить  ¼ га = 2500 м</a:t>
            </a:r>
            <a:r>
              <a:rPr lang="ru-RU" sz="2400" b="1" baseline="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деревьев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т.е. в 2,5 раза больше.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производство одного учебника требуется 10 м</a:t>
            </a:r>
            <a:r>
              <a:rPr lang="ru-RU" sz="2400" b="1" baseline="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4370 см</a:t>
            </a:r>
            <a:r>
              <a:rPr lang="ru-RU" sz="2400" b="1" baseline="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весь тираж в 120 000 экземпляров требуется 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104370*120000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12524400000 см</a:t>
            </a:r>
            <a:r>
              <a:rPr lang="ru-RU" sz="2400" b="1" baseline="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 = 1252440 м</a:t>
            </a:r>
            <a:r>
              <a:rPr lang="ru-RU" sz="2400" b="1" baseline="30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леса  = 125 га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 для себя вы сделали, решая эту задачу? (прежде чем портить учебник, подумай, сколько погибнет деревьев для издательства нового)</a:t>
            </a:r>
          </a:p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                                                                 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33598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5134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Задача 2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Сколько в нашей школе остается бумаги на столах за день после уроков? Сколько за 210 учебных дней?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1. Сколько выброшенной бумаги приходится в день на одного ученика?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2. Прикинуть сколько может быть оставлено бумаги в школах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города 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за один день и за весь учебный год?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3. Выразить массу выброшенной бумаги  в кг.,  т. (Каждый раз нужно разделить на 1 000)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4. Посчитать какая часть выпущенной бумаги будет потрачена с пользой.   На сайте Энциклопедии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кругосвет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http://www.krugosvet.ru (Бумага и прочие писчие материалы. Производство, стр.3) бумаги производится в нашей стране около 6 000 тонн. </a:t>
            </a:r>
          </a:p>
        </p:txBody>
      </p:sp>
    </p:spTree>
    <p:extLst>
      <p:ext uri="{BB962C8B-B14F-4D97-AF65-F5344CB8AC3E}">
        <p14:creationId xmlns:p14="http://schemas.microsoft.com/office/powerpoint/2010/main" xmlns="" val="40279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2008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        </a:t>
            </a:r>
            <a:r>
              <a:rPr lang="ru-RU" sz="2000" b="1" i="1" dirty="0"/>
              <a:t>Решение.</a:t>
            </a:r>
            <a:endParaRPr lang="ru-RU" sz="2000" dirty="0"/>
          </a:p>
          <a:p>
            <a:r>
              <a:rPr lang="ru-RU" sz="2000" dirty="0"/>
              <a:t>      </a:t>
            </a:r>
            <a:r>
              <a:rPr lang="ru-RU" sz="2000" b="1" dirty="0"/>
              <a:t>На столах после уроков остается 1250 г бумаги, в нашей школе </a:t>
            </a:r>
            <a:r>
              <a:rPr lang="ru-RU" sz="2000" b="1" dirty="0" smtClean="0"/>
              <a:t>560  </a:t>
            </a:r>
            <a:r>
              <a:rPr lang="ru-RU" sz="2000" b="1" dirty="0"/>
              <a:t>учеников. Значит, на одного ученика выброшенной бумаги  приходится                                                       1 250 : </a:t>
            </a:r>
            <a:r>
              <a:rPr lang="ru-RU" sz="2000" b="1" dirty="0" smtClean="0"/>
              <a:t>560 </a:t>
            </a:r>
            <a:r>
              <a:rPr lang="ru-RU" sz="2000" b="1" dirty="0"/>
              <a:t>= </a:t>
            </a:r>
            <a:r>
              <a:rPr lang="ru-RU" sz="2000" b="1" dirty="0" smtClean="0"/>
              <a:t>2,2 </a:t>
            </a:r>
            <a:r>
              <a:rPr lang="ru-RU" sz="2000" b="1" dirty="0"/>
              <a:t>(г).</a:t>
            </a:r>
            <a:endParaRPr lang="ru-RU" sz="2000" dirty="0"/>
          </a:p>
          <a:p>
            <a:r>
              <a:rPr lang="ru-RU" sz="2000" dirty="0"/>
              <a:t>     </a:t>
            </a:r>
            <a:r>
              <a:rPr lang="ru-RU" sz="2000" b="1" dirty="0"/>
              <a:t>Зная, что в </a:t>
            </a:r>
            <a:r>
              <a:rPr lang="ru-RU" sz="2000" b="1" dirty="0" smtClean="0"/>
              <a:t>городе  168о  </a:t>
            </a:r>
            <a:r>
              <a:rPr lang="ru-RU" sz="2000" b="1" dirty="0"/>
              <a:t>учеников, посчитаем сколько бумаги выбросят в мусор за один день по всем школам                                                                                                16 </a:t>
            </a:r>
            <a:r>
              <a:rPr lang="ru-RU" sz="2000" b="1" dirty="0" smtClean="0"/>
              <a:t>80* </a:t>
            </a:r>
            <a:r>
              <a:rPr lang="ru-RU" sz="2000" b="1" dirty="0"/>
              <a:t>2,8 = 47 </a:t>
            </a:r>
            <a:r>
              <a:rPr lang="ru-RU" sz="2000" b="1" dirty="0" smtClean="0"/>
              <a:t>04(г</a:t>
            </a:r>
            <a:r>
              <a:rPr lang="ru-RU" sz="2000" b="1" dirty="0"/>
              <a:t>). </a:t>
            </a:r>
            <a:endParaRPr lang="ru-RU" sz="2000" dirty="0"/>
          </a:p>
          <a:p>
            <a:r>
              <a:rPr lang="ru-RU" sz="2000" b="1" dirty="0"/>
              <a:t>         В учебном году 210 учебных дней, за это время будет   </a:t>
            </a:r>
            <a:endParaRPr lang="ru-RU" sz="2000" dirty="0"/>
          </a:p>
          <a:p>
            <a:r>
              <a:rPr lang="ru-RU" sz="2000" b="1" dirty="0"/>
              <a:t>          выброшено </a:t>
            </a:r>
            <a:endParaRPr lang="ru-RU" sz="2000" dirty="0"/>
          </a:p>
          <a:p>
            <a:r>
              <a:rPr lang="ru-RU" sz="2000" b="1" dirty="0"/>
              <a:t>           47 </a:t>
            </a:r>
            <a:r>
              <a:rPr lang="ru-RU" sz="2000" b="1" dirty="0" smtClean="0"/>
              <a:t>о4* </a:t>
            </a:r>
            <a:r>
              <a:rPr lang="ru-RU" sz="2000" b="1" dirty="0"/>
              <a:t>210 = 9 </a:t>
            </a:r>
            <a:r>
              <a:rPr lang="ru-RU" sz="2000" b="1" dirty="0" smtClean="0"/>
              <a:t>87840 </a:t>
            </a:r>
            <a:r>
              <a:rPr lang="ru-RU" sz="2000" b="1" dirty="0"/>
              <a:t>(г).</a:t>
            </a:r>
            <a:endParaRPr lang="ru-RU" sz="2000" dirty="0"/>
          </a:p>
          <a:p>
            <a:r>
              <a:rPr lang="ru-RU" sz="2000" dirty="0"/>
              <a:t>     </a:t>
            </a:r>
            <a:r>
              <a:rPr lang="ru-RU" sz="2000" b="1" dirty="0"/>
              <a:t>Выразим массу выброшенной бумаги в кг., и т.,     </a:t>
            </a:r>
            <a:endParaRPr lang="ru-RU" sz="2000" dirty="0"/>
          </a:p>
          <a:p>
            <a:r>
              <a:rPr lang="ru-RU" sz="2000" b="1" dirty="0"/>
              <a:t>             9 </a:t>
            </a:r>
            <a:r>
              <a:rPr lang="ru-RU" sz="2000" b="1" dirty="0" smtClean="0"/>
              <a:t>87840г </a:t>
            </a:r>
            <a:r>
              <a:rPr lang="ru-RU" sz="2000" b="1" dirty="0"/>
              <a:t>: 1 000 =  9 </a:t>
            </a:r>
            <a:r>
              <a:rPr lang="ru-RU" sz="2000" b="1" dirty="0" smtClean="0"/>
              <a:t>87,84 </a:t>
            </a:r>
            <a:r>
              <a:rPr lang="ru-RU" sz="2000" b="1" dirty="0"/>
              <a:t>кг;                                                                    9 </a:t>
            </a:r>
            <a:r>
              <a:rPr lang="ru-RU" sz="2000" b="1" dirty="0" smtClean="0"/>
              <a:t>87,84 </a:t>
            </a:r>
            <a:r>
              <a:rPr lang="ru-RU" sz="2000" b="1" dirty="0"/>
              <a:t>кг : 1 000 = </a:t>
            </a:r>
            <a:r>
              <a:rPr lang="ru-RU" sz="2000" b="1" dirty="0" smtClean="0"/>
              <a:t>0,98784 т. то есть примерно  1 т.</a:t>
            </a:r>
            <a:endParaRPr lang="ru-RU" sz="2000" dirty="0"/>
          </a:p>
          <a:p>
            <a:r>
              <a:rPr lang="ru-RU" sz="2000" dirty="0"/>
              <a:t>       </a:t>
            </a:r>
            <a:r>
              <a:rPr lang="ru-RU" sz="2000" b="1" dirty="0"/>
              <a:t>В нашей стране за год производится 6 000 т.        Значит  бумаги потрачено с пользой                                                                                                               6 000т – </a:t>
            </a:r>
            <a:r>
              <a:rPr lang="ru-RU" sz="2000" b="1" dirty="0" smtClean="0"/>
              <a:t>1 =5999 т. </a:t>
            </a:r>
            <a:endParaRPr lang="ru-RU" sz="2000" dirty="0"/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4447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04664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</a:rPr>
              <a:t>Задача 3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 Сколько квадратных метров зеленых насаждений приходится на одного ученика?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200" i="1" dirty="0">
                <a:solidFill>
                  <a:schemeClr val="tx2">
                    <a:lumMod val="50000"/>
                  </a:schemeClr>
                </a:solidFill>
              </a:rPr>
              <a:t>Решение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Общая площадь участка 150 ар (соток) = 15000м</a:t>
            </a:r>
            <a:r>
              <a:rPr lang="ru-RU" sz="3200" baseline="30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. Деревьями и кустарниками засажено 50 ар = 5000 м</a:t>
            </a:r>
            <a:r>
              <a:rPr lang="ru-RU" sz="3200" baseline="30000" dirty="0">
                <a:solidFill>
                  <a:schemeClr val="tx2">
                    <a:lumMod val="50000"/>
                  </a:schemeClr>
                </a:solidFill>
              </a:rPr>
              <a:t>2.  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В нашей школе обучается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560  человек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, значит, на одного ученика приходится 5000 :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560  примерно 8, 92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м</a:t>
            </a:r>
            <a:r>
              <a:rPr lang="ru-RU" sz="3200" baseline="30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насаждений.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5696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071678"/>
            <a:ext cx="7572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провести исследование по данной проблеме и донести до ребят истинную цену обычной бумаги;</a:t>
            </a: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решение задач экологического содержания.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71546"/>
            <a:ext cx="7929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Леса стоят на страже нашего здоровья. Они поглощают из атмосферы вредные для жизни человека газы, задерживают пыль на поверхности листьев. А вспомните, как легко дышится в знойный летний день в лесу. Гулять в лесу полезно для здоровья. Часовая прогулка среди сосен даст заряд бодрости, укрепит иммунитет и повысит работоспособность даже совершенно здоровых людей. Деревья обогащают атмосферу кислородом и выделяют ароматные смолистые вещества, которые губительно действуют на болезнетворные микробы.</a:t>
            </a:r>
          </a:p>
          <a:p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Деревья не только поглощают углекислый газ и выделяют кислород. Они "работают” как фильтры, очищая воздух от сажи и пыли. </a:t>
            </a:r>
          </a:p>
        </p:txBody>
      </p:sp>
    </p:spTree>
    <p:extLst>
      <p:ext uri="{BB962C8B-B14F-4D97-AF65-F5344CB8AC3E}">
        <p14:creationId xmlns:p14="http://schemas.microsoft.com/office/powerpoint/2010/main" xmlns="" val="5174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Выводы по результатам исследования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Испокон веков лес был и остается верным другом и защитником человека. Ведь лес и кормит, и лечит, и одевает, и согревает людей. Лекарственные растения, ягоды, грибы, плоды дарит лес людям, а взамен требует только одного – бережного обращения с ним. Во многих странах приняты законы об охране природы, в том числе и растений, создаются охраняемые природные территории: заповедники, заказники и национальные парки. Составлены специальные списки охраняемых видов животных и растений, так называемые Красные книги. Сберечь и сохранить растительный мир Земли для потомков – важнейшая задача человечества. Любить лес, охранять его – это долг каждого российского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7689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4.imgsmail.ru/imgpreview?key=http%3A//2photo.ru/uploads/posts/25948/20100113/rom-x/7_rom-x.jpg&amp;mb=imgdb_preview_1458&amp;q=90&amp;w=1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88032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3.imgsmail.ru/imgpreview?key=http%3A//img1.liveinternet.ru/images/attach/c/4/81/180/81180353_1324014678_dscf0313.jpg&amp;mb=imgdb_preview_933&amp;q=90&amp;w=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64322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o1.imgsmail.ru/imgpreview?key=http%3A//www.rulez-t.info/uploads/posts/2011-09/1316446599_post-3-13163383187597.jpg&amp;mb=imgdb_preview_1432&amp;q=90&amp;w=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208823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go2.imgsmail.ru/imgpreview?key=http%3A//www.o-prirode.com/_ph/31/2/970735021.jpg&amp;mb=imgdb_preview_603&amp;q=90&amp;w=1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849" y="3068960"/>
            <a:ext cx="185241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&amp;Ocy;&amp;bcy;&amp;ocy;&amp;icy; &amp;dcy;&amp;lcy;&amp;yacy; &amp;rcy;&amp;acy;&amp;bcy;&amp;ocy;&amp;chcy;&amp;iecy;&amp;gcy;&amp;ocy; &amp;scy;&amp;tcy;&amp;ocy;&amp;lcy;&amp;acy; - &amp;Ocy;&amp;scy;&amp;iecy;&amp;ncy;&amp;ncy;&amp;icy;&amp;jcy; &amp;lcy;&amp;iecy;&amp;s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232065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&amp;Ocy;&amp;bcy;&amp;ocy;&amp;icy; &amp;dcy;&amp;lcy;&amp;yacy; &amp;rcy;&amp;acy;&amp;bcy;&amp;ocy;&amp;chcy;&amp;iecy;&amp;gcy;&amp;ocy; &amp;scy;&amp;tcy;&amp;ocy;&amp;lcy;&amp;acy; - &amp;Zcy;&amp;acy;&amp;kcy;&amp;acy;&amp;tcy; &amp;vcy; &amp;lcy;&amp;iecy;&amp;scy;&amp;ucy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185084"/>
            <a:ext cx="2068623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&amp;Ocy;&amp;bcy;&amp;ocy;&amp;icy; &amp;dcy;&amp;lcy;&amp;yacy; &amp;rcy;&amp;acy;&amp;bcy;&amp;ocy;&amp;chcy;&amp;iecy;&amp;gcy;&amp;ocy; &amp;scy;&amp;tcy;&amp;ocy;&amp;lcy;&amp;acy; - &amp;Tcy;&amp;acy;&amp;jcy;&amp;gcy;&amp;acy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4234" y="5013176"/>
            <a:ext cx="2143087" cy="163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89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79911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Задача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№1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20 кг макулатуры сохраняют одно крупное дерево, а 1 т макулатуры сберегает 0,5 га леса среднего возраста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Определите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количество леса, который можно сохранить, собрав 20 тонн макулатуры; 50 тонн макулатуры; 100тонн макулатуры.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Задача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№2.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14%территории России, т.е. 17 млрд. га занято лесным массивом. Определите размеры территории России (в га), не занятых под лесными насаждениями.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6957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Задача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№3.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1 га придорожного елового леса задерживает 30 тонн пыли в год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Сколько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тонн пыли задерживает 1 га придорожного елового леса за 1 месяц, за 1неделю, за 1 день? 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Задача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№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Площадь города 10,8 тыс. га. Парки, бульвары, скверы занимают 1/6 часть этой площади. </a:t>
            </a:r>
          </a:p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Сколько м</a:t>
            </a:r>
            <a:r>
              <a:rPr lang="ru-RU" sz="2800" baseline="30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зеленых насаждений приходится на человека, если считать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что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в городе 800 000 жителей?</a:t>
            </a:r>
          </a:p>
        </p:txBody>
      </p:sp>
    </p:spTree>
    <p:extLst>
      <p:ext uri="{BB962C8B-B14F-4D97-AF65-F5344CB8AC3E}">
        <p14:creationId xmlns:p14="http://schemas.microsoft.com/office/powerpoint/2010/main" xmlns="" val="36446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500306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Задача </a:t>
            </a:r>
            <a:r>
              <a:rPr lang="ru-RU" sz="3200" b="1" dirty="0" smtClean="0"/>
              <a:t>№</a:t>
            </a:r>
            <a:r>
              <a:rPr lang="ru-RU" sz="3200" b="1" dirty="0"/>
              <a:t>5</a:t>
            </a:r>
            <a:r>
              <a:rPr lang="ru-RU" sz="3200" b="1" dirty="0" smtClean="0"/>
              <a:t>.</a:t>
            </a:r>
            <a:endParaRPr lang="ru-RU" sz="3200" dirty="0"/>
          </a:p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Одно взрослое дерево липы “дает” 70 кг меда, 1 га липняка – 1 тонну меда, а 1 га гречихи – 70 кг меда. Где выгоднее собирать мед и почему?</a:t>
            </a:r>
          </a:p>
        </p:txBody>
      </p:sp>
    </p:spTree>
    <p:extLst>
      <p:ext uri="{BB962C8B-B14F-4D97-AF65-F5344CB8AC3E}">
        <p14:creationId xmlns:p14="http://schemas.microsoft.com/office/powerpoint/2010/main" xmlns="" val="8153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912" y="1772816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Задача №6.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В нашей стране 21,6 га территории занято под заповедники и заповедно–охотничьи хозяйства, что составляет 0,9 всей территории. Вычислите площадь нашей страны. Оцените достаточность площади заповедных зон.</a:t>
            </a:r>
          </a:p>
        </p:txBody>
      </p:sp>
    </p:spTree>
    <p:extLst>
      <p:ext uri="{BB962C8B-B14F-4D97-AF65-F5344CB8AC3E}">
        <p14:creationId xmlns:p14="http://schemas.microsoft.com/office/powerpoint/2010/main" xmlns="" val="3014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7889530" cy="614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Ель живет в лесу до 400 лет, а в городских условиях в 2,5 раза меньше. Сколько лет может прожить ель в городе? Как вы думаете, почему снижается продолжительность жизни деревьев в городе?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8.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Общий запас всех лесов Якутии 9,3 млрд.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куб.м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, из  них запас спелых по своему  возрасту разрешенных к рубке, составляет 5,8 млрд.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куб.м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. сколько процентов составляет. (ответ пишите приблизительно). В настоящее время леса на планете занимают около 40 млн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км.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Ежегодно эта величина уменьшается на 2%. когда планета останется без своих "легких", если этот процесс не остановить?</a:t>
            </a:r>
          </a:p>
        </p:txBody>
      </p:sp>
    </p:spTree>
    <p:extLst>
      <p:ext uri="{BB962C8B-B14F-4D97-AF65-F5344CB8AC3E}">
        <p14:creationId xmlns:p14="http://schemas.microsoft.com/office/powerpoint/2010/main" xmlns="" val="32170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785926"/>
            <a:ext cx="73581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.В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Сибири ежегодно вырубают 600 тыс. га леса, столько же гибнет от пожаров. Искусственно восстанавливают 200 тыс. га в год. (Чтобы компенсировать вырубку, необходимо ежегодно сажать 1,5 млн га леса). Какой процент лесов восстанавливают от того, что необходимо?</a:t>
            </a:r>
          </a:p>
        </p:txBody>
      </p:sp>
    </p:spTree>
    <p:extLst>
      <p:ext uri="{BB962C8B-B14F-4D97-AF65-F5344CB8AC3E}">
        <p14:creationId xmlns:p14="http://schemas.microsoft.com/office/powerpoint/2010/main" xmlns="" val="37085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4256" y="908721"/>
            <a:ext cx="62040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Природа для человека — мать родная (добрая, умная, ласковая, справедливая, кормилица, защитница, советчица). Люби и цени ее!</a:t>
            </a:r>
          </a:p>
          <a:p>
            <a:r>
              <a:rPr lang="ru-RU" sz="2400" dirty="0"/>
              <a:t>- Природа для человека — все: школа, вуз, академия (где учатся всю жизнь); она — музей (где собрано все лучшее, что создано годами, тысячелетиями); она — художественная галерея (с неповторимыми картинами); она — театр (музыкальный, драмы, комедии, теней и др.); она — наша столовая, аптека; она—наш дом (где хочется чистоты, уюта, красоты, удобства, взаимопонимания, любви, спокойствия). Береги свой дом!</a:t>
            </a:r>
          </a:p>
        </p:txBody>
      </p:sp>
    </p:spTree>
    <p:extLst>
      <p:ext uri="{BB962C8B-B14F-4D97-AF65-F5344CB8AC3E}">
        <p14:creationId xmlns:p14="http://schemas.microsoft.com/office/powerpoint/2010/main" xmlns="" val="38107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85860"/>
            <a:ext cx="73581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Ознакомить ребят с историей создания бумаги и технологией ее производства;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2.    Рассмотреть экологические  проблемы связанные с производством бумаги;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3.   Подсчитать расход бумаги за 6 месяцев, за 1 год;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4.    </a:t>
            </a:r>
            <a:r>
              <a:rPr lang="ru-RU" sz="2400" dirty="0" smtClean="0">
                <a:solidFill>
                  <a:srgbClr val="002060"/>
                </a:solidFill>
              </a:rPr>
              <a:t>Произвести расчет расхода древесины на то количество бумаги, которое необходимо нашему классу на 6 месяцев, на 1 год;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5 .   </a:t>
            </a:r>
            <a:r>
              <a:rPr lang="ru-RU" sz="2400" dirty="0" smtClean="0">
                <a:solidFill>
                  <a:srgbClr val="002060"/>
                </a:solidFill>
              </a:rPr>
              <a:t>Проанализировать </a:t>
            </a:r>
            <a:r>
              <a:rPr lang="ru-RU" sz="2400" dirty="0" smtClean="0">
                <a:solidFill>
                  <a:srgbClr val="002060"/>
                </a:solidFill>
              </a:rPr>
              <a:t>результаты;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6.    Рассмотреть задачи экологического содержания.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2285992"/>
            <a:ext cx="7408333" cy="384017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Любите родную природу-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Озёра, леса и поля.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Ведь это же наша с тобою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веки родная земля.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ней мы с тобою родились,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Живём мы с тобою на ней.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 будем же, люди, все вместе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Мы к ней относится добрей.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Любите родную природу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928934"/>
            <a:ext cx="4732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Текст надписи</a:t>
            </a:r>
          </a:p>
        </p:txBody>
      </p:sp>
      <p:pic>
        <p:nvPicPr>
          <p:cNvPr id="3" name="Рисунок 2" descr="30-03-037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ЦЦ</a:t>
            </a:r>
            <a:endParaRPr lang="ru-RU" sz="2000" dirty="0"/>
          </a:p>
        </p:txBody>
      </p:sp>
      <p:pic>
        <p:nvPicPr>
          <p:cNvPr id="8" name="Picture 2" descr="http://mir-i-istoriya.ucoz.ru/ist/ca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4029" b="14029"/>
          <a:stretch>
            <a:fillRect/>
          </a:stretch>
        </p:blipFill>
        <p:spPr bwMode="auto">
          <a:xfrm>
            <a:off x="971600" y="404664"/>
            <a:ext cx="7436392" cy="5616624"/>
          </a:xfrm>
          <a:prstGeom prst="rect">
            <a:avLst/>
          </a:prstGeom>
          <a:noFill/>
          <a:effectLst/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/>
        </p:spPr>
      </p:pic>
      <p:sp>
        <p:nvSpPr>
          <p:cNvPr id="7" name="TextBox 6"/>
          <p:cNvSpPr txBox="1"/>
          <p:nvPr/>
        </p:nvSpPr>
        <p:spPr>
          <a:xfrm>
            <a:off x="6000760" y="6286520"/>
            <a:ext cx="1885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err="1" smtClean="0">
                <a:solidFill>
                  <a:schemeClr val="tx2">
                    <a:lumMod val="50000"/>
                  </a:schemeClr>
                </a:solidFill>
              </a:rPr>
              <a:t>Цай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  Лунь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285992"/>
            <a:ext cx="7408333" cy="38401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 Изготовление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бумаги обычно связывают  с именем китайца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Цай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Луня и относят к 105 году нашей эры. Заслуга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Цай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Луня  состоит в том, что он, будучи образованным человеком, обобщил и усовершенствовал уже известный в Китае способ изготовления бумаги  и впервые открыл основной технологический принцип производства бумаги.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Историческая справка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3" y="1857364"/>
            <a:ext cx="8001056" cy="47149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/>
              <a:t>Подсчет расхода бумаги.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Для того , чтобы подсчитать расход бумаги , подсчитаем массу всех бумажных учебных принадлежностей: тетради, учебники, учебные пособия, справочники, альбомы для рисования. Согласно подсчету, 1 учащийся 6 класса в процессе учебы тратит за полгода 11 кг бумаги, а весь класс 220 кг. Для изготовления 1 т  бумаги, нужно 5,6 куб.м  древесины. Если учесть, что средний объем одного бревна ( дерева ) 0,33 куб.м, то для производства 1 т бумаги требуется 17 деревьев. </a:t>
            </a:r>
            <a:r>
              <a:rPr lang="ru-RU" b="1" dirty="0" smtClean="0"/>
              <a:t>ВЫВОД: </a:t>
            </a:r>
            <a:r>
              <a:rPr lang="ru-RU" dirty="0" smtClean="0"/>
              <a:t>учащиеся 6 </a:t>
            </a:r>
            <a:r>
              <a:rPr lang="ru-RU" dirty="0" err="1" smtClean="0"/>
              <a:t>кл</a:t>
            </a:r>
            <a:r>
              <a:rPr lang="ru-RU" dirty="0" smtClean="0"/>
              <a:t>. за один год тратят приблизительно  440 кг бумаги, для изготовления которой необходимо  2 куб. м  древесины или 7 дерева. </a:t>
            </a:r>
            <a:endParaRPr lang="ru-RU" b="1" u="sng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Бумага и математика.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Основу любой бумаги составляют волокна целлюлозы. Эти волокна могут быть получены из разных источников—древесины, соломы, хлопка или из самой бумаги. Подавляющее большинство используемой сегодня бумаги требует в качестве сырья древесину. Все сорта бумаг содержат смесь твердых ( береза ) и мягких ( ель, сосна ) пород древесины. Для изготовления бумаги применяют специальное оборудование, позволяющие получать различные виды продукции.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Технология производства бумаги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928802"/>
            <a:ext cx="7408333" cy="419736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мире ежедневно потребляется около 1 млн. т бумаги. Для того, чтобы уменьшить «экологический след» от производства и использования бумаги Всемирный фонд дикой природы (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WWF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) разработал руководство по экологически ответственным закупкам бумаги и ее использование. Оно состоит в 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минимизации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воздействия на лес и потери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биоразнообразия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воздействия на климат;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загрязнения воды и воздуха;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отходов.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Бумага и экология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522</TotalTime>
  <Words>1409</Words>
  <Application>Microsoft Office PowerPoint</Application>
  <PresentationFormat>Экран (4:3)</PresentationFormat>
  <Paragraphs>111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Волна</vt:lpstr>
      <vt:lpstr>Тема урока: БУМАГА. ЭКОЛОГИЯ И МАТЕМАТИКА.</vt:lpstr>
      <vt:lpstr>Слайд 2</vt:lpstr>
      <vt:lpstr>Слайд 3</vt:lpstr>
      <vt:lpstr>Слайд 4</vt:lpstr>
      <vt:lpstr>Слайд 5</vt:lpstr>
      <vt:lpstr>Историческая справка</vt:lpstr>
      <vt:lpstr>Бумага и математика.</vt:lpstr>
      <vt:lpstr>Технология производства бумаги</vt:lpstr>
      <vt:lpstr>Бумага и экология</vt:lpstr>
      <vt:lpstr>Бумага и экология</vt:lpstr>
      <vt:lpstr>Роль леса в жизни нашей планеты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Любите родную природу</vt:lpstr>
    </vt:vector>
  </TitlesOfParts>
  <Company>Nabster-CD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БУМАГА. ЭКОЛОГИЯ И МАТЕМАТИКА. </dc:title>
  <dc:creator>Nabster</dc:creator>
  <cp:lastModifiedBy>Татьяна</cp:lastModifiedBy>
  <cp:revision>59</cp:revision>
  <dcterms:created xsi:type="dcterms:W3CDTF">2013-03-04T16:23:09Z</dcterms:created>
  <dcterms:modified xsi:type="dcterms:W3CDTF">2015-01-11T12:46:33Z</dcterms:modified>
</cp:coreProperties>
</file>