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7" r:id="rId3"/>
    <p:sldId id="270" r:id="rId4"/>
    <p:sldId id="271" r:id="rId5"/>
    <p:sldId id="278" r:id="rId6"/>
    <p:sldId id="279" r:id="rId7"/>
    <p:sldId id="276" r:id="rId8"/>
    <p:sldId id="272" r:id="rId9"/>
    <p:sldId id="268" r:id="rId10"/>
    <p:sldId id="258" r:id="rId11"/>
    <p:sldId id="259" r:id="rId12"/>
    <p:sldId id="260" r:id="rId13"/>
    <p:sldId id="274" r:id="rId14"/>
    <p:sldId id="27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35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2F5B-D1FA-458D-AE6A-BB41D911449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B9F2-95E7-4442-BE61-8DCEBE1FD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8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0B9F2-95E7-4442-BE61-8DCEBE1FD0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6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0B9F2-95E7-4442-BE61-8DCEBE1FD0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3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5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0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1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7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6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3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8F5-ABAF-4B09-A74B-5C528496A5F6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433A-CC60-4287-BCCD-A76332636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4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u.viptalisman.com/flash/templates/school_album/raznie/5356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74" y="0"/>
            <a:ext cx="588232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7824" y="4357820"/>
            <a:ext cx="4896544" cy="1951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МБОУ «</a:t>
            </a:r>
            <a:r>
              <a:rPr lang="ru-RU" sz="2400" b="1" dirty="0" err="1" smtClean="0">
                <a:solidFill>
                  <a:srgbClr val="002060"/>
                </a:solidFill>
              </a:rPr>
              <a:t>Большеелгинская</a:t>
            </a:r>
            <a:r>
              <a:rPr lang="ru-RU" sz="2400" b="1" dirty="0" smtClean="0">
                <a:solidFill>
                  <a:srgbClr val="002060"/>
                </a:solidFill>
              </a:rPr>
              <a:t> средняя общеобразовательная школа»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.viptalisman.com/flash/templates/school_album/raznie/4715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337017"/>
            <a:ext cx="259228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Занимательные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задачи, материалы по внеклассной работе, подготовке к экзаменам располагаются на стендах.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80" name="Picture 8" descr="C:\Users\Рушания\Desktop\Матем фото\IMG_0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2806330" cy="209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Рушания\Desktop\Матем фото\IMG_0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23916"/>
            <a:ext cx="2952328" cy="20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Рушания\Desktop\Матем фото\IMG_0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08799"/>
            <a:ext cx="2664296" cy="21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Рушания\Desktop\Матем фото\IMG_07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77" y="4509120"/>
            <a:ext cx="2637656" cy="19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Рушания\Desktop\Матем фото\IMG_07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47" y="4535583"/>
            <a:ext cx="3049079" cy="19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.viptalisman.com/flash/templates/school_album/raznie/471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Рушания\Desktop\Матем фото\IMG_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026">
            <a:off x="1196055" y="690652"/>
            <a:ext cx="6943394" cy="47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21199793">
            <a:off x="476312" y="4407753"/>
            <a:ext cx="3601234" cy="217149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Математический стенд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«Плюс»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предназначен в помощь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учителю  и учащимся при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подготовке и проведении уроков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9860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.viptalisman.com/flash/templates/school_album/raznie/4714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Рушания\Desktop\Матем фото\IMG_0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6886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 rot="687856">
            <a:off x="4635039" y="404668"/>
            <a:ext cx="4283284" cy="210502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Стенд «Подготовка к ЕГЭ» .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носит обучающий характер, памятки и рекомендации по подготовке к ЕГЭ по математике. 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.viptalisman.com/flash/templates/school_album/raznie/471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ушания\Desktop\Матем фото\IMG_0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85" y="584199"/>
            <a:ext cx="4139624" cy="47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 rot="20776369">
            <a:off x="199230" y="416362"/>
            <a:ext cx="4069453" cy="251504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кабинете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математики используются модели, таблицы,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дидактические материалы , способствующие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лучшему усвоению учащимися сложного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материала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предмета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7172" name="Picture 4" descr="C:\Users\Рушания\Desktop\Матем фото\IMG_0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880">
            <a:off x="711997" y="3166851"/>
            <a:ext cx="4295322" cy="32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u.viptalisman.com/flash/templates/school_album/raznie/2393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7211"/>
            <a:ext cx="6660231" cy="66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атем фото\IMG_0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062">
            <a:off x="3158287" y="608789"/>
            <a:ext cx="5796106" cy="31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cs9855.vk.me/u37557695/126801598/y_8ebdb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64">
            <a:off x="179512" y="3709303"/>
            <a:ext cx="4032448" cy="256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Рушания\Desktop\Матем фото\IMG_07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430">
            <a:off x="4301484" y="3228395"/>
            <a:ext cx="4717495" cy="35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1954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 rot="20851231">
            <a:off x="557753" y="385816"/>
            <a:ext cx="3147453" cy="121826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 с одаренными детьми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3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.viptalisman.com/flash/templates/school_album/raznie/471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кабинет матем\фото кабинет\IMG_2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083">
            <a:off x="1816806" y="1407995"/>
            <a:ext cx="6657627" cy="44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 rot="20851231">
            <a:off x="360190" y="285421"/>
            <a:ext cx="3251386" cy="2027745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ШМО естественно-математического цикла  в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кабинете математики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25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ru.viptalisman.com/flash/templates/school_album/raznie/4727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ушания\Desktop\Матем фото\IMG_0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864639" cy="40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084168" y="362713"/>
            <a:ext cx="2934491" cy="187220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Наш кабинет математики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95413" y="3933056"/>
            <a:ext cx="3960440" cy="270892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Только в хорошо приспособленном и оборудованном кабинете математики возможно полноценное применение разнообразных средств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40326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.viptalisman.com/flash/templates/school_album/raznie/1227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25903">
            <a:off x="352123" y="384670"/>
            <a:ext cx="4493474" cy="393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Users\Рушания\Desktop\Матем фото\IMG_0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079">
            <a:off x="622822" y="709275"/>
            <a:ext cx="3904132" cy="32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572000" y="197129"/>
            <a:ext cx="4315008" cy="453650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Стол учителя и рабочее место учащегося, классная доска, шкафы для хранения средств обучения, ТСО должны быть максимально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удобными для работы, способствовать достижению высокого уровня усвоения математических  знаний и активизации познавательной деятельности школьников.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.viptalisman.com/flash/templates/school_album/raznie/4726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7" y="0"/>
            <a:ext cx="9149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39552" y="340913"/>
            <a:ext cx="4248472" cy="3088087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Учителя ,работающие  в кабинете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</a:rPr>
              <a:t>математики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: 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-учитель </a:t>
            </a:r>
            <a:r>
              <a:rPr lang="en-US" sz="2400" b="1" dirty="0">
                <a:solidFill>
                  <a:schemeClr val="tx2"/>
                </a:solidFill>
                <a:latin typeface="Monotype Corsiva" pitchFamily="66" charset="0"/>
              </a:rPr>
              <a:t>I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</a:rPr>
              <a:t>категории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Сибгатуллина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Рушания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Ильдусовна</a:t>
            </a:r>
            <a:endParaRPr lang="ru-RU" sz="2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учитель </a:t>
            </a:r>
            <a:r>
              <a:rPr lang="en-US" sz="2400" b="1" dirty="0">
                <a:solidFill>
                  <a:schemeClr val="tx2"/>
                </a:solidFill>
                <a:latin typeface="Monotype Corsiva" pitchFamily="66" charset="0"/>
              </a:rPr>
              <a:t>I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</a:rPr>
              <a:t>категории </a:t>
            </a:r>
            <a:endParaRPr lang="ru-RU" sz="2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Гильутдинов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Ильнур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Рафаилович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E:\кабинет матем\фото кабинет\IMG_2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569">
            <a:off x="3849318" y="3639824"/>
            <a:ext cx="4611527" cy="29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cs10708.vk.me/v10708782/f17/1xhYSeXmLy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550">
            <a:off x="4506076" y="414742"/>
            <a:ext cx="4357314" cy="290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6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.viptalisman.com/flash/templates/school_album/raznie/471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599858" y="863145"/>
            <a:ext cx="6605921" cy="579944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28586"/>
              </p:ext>
            </p:extLst>
          </p:nvPr>
        </p:nvGraphicFramePr>
        <p:xfrm>
          <a:off x="2059725" y="883112"/>
          <a:ext cx="6161861" cy="577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63"/>
                <a:gridCol w="3181713"/>
                <a:gridCol w="1229941"/>
                <a:gridCol w="1249644"/>
              </a:tblGrid>
              <a:tr h="13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Содержание работы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Сроки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Ответствен-ные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441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Проведение инструктажа для учащихся по правилам безопасности  в кабинете математики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1-2 сентября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 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1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Выбор состава совета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Сентябрь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589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Индивидуализация рабочих мест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Сентябрь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Учителя, проводящие урок в этом кабинете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Составление графика дежурства в кабинете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Сентябрь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 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1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Озеленение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Совет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34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Наполнение папки инструкций по ТБ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 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1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Оформление сменных стендов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 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1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Следить за состоянием ТСО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Ежедневно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Зав.кабинетом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441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Следить за состоянием мебели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Состав кабинета, зав. Кабинетом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1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Проводить влажную уборку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Ежедневно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Тех.персонал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Проводить генеральную уборку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Перед каждыми каникулами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Проводить мелкий ремонт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 необходимости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 класс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Накопление дидактических, раздаточных материалов, ЦОР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Учителя математики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Накопление творческих и ис-ледовательских работ учащихся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Учителя математики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441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Создание банка тематических заданий по ЕГЭ и ГИА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/>
                          <a:ea typeface="Times New Roman"/>
                        </a:rPr>
                        <a:t>Учителя математики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441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Создание банка диагностических, тренировочных работ по ГИА и ЕГЭ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течении года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r>
                        <a:rPr lang="ru-RU" sz="600" baseline="0" dirty="0" smtClean="0">
                          <a:effectLst/>
                          <a:latin typeface="Times New Roman"/>
                          <a:ea typeface="Times New Roman"/>
                        </a:rPr>
                        <a:t> математик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441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Проведение выставки лучших рабочих тетрадей по математике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0720" algn="l"/>
                          <a:tab pos="905510" algn="ctr"/>
                        </a:tabLst>
                      </a:pPr>
                      <a:r>
                        <a:rPr lang="ru-RU" sz="700">
                          <a:effectLst/>
                        </a:rPr>
                        <a:t>	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80720" algn="l"/>
                          <a:tab pos="905510" algn="ctr"/>
                        </a:tabLst>
                      </a:pPr>
                      <a:r>
                        <a:rPr lang="ru-RU" sz="700">
                          <a:effectLst/>
                        </a:rPr>
                        <a:t>	Май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Учителя математики, совет кабинета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  <a:tr h="294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Подведение итогов работы кабинета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Конец мая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Зав.кабинетом</a:t>
                      </a:r>
                      <a:r>
                        <a:rPr lang="ru-RU" sz="700" dirty="0">
                          <a:effectLst/>
                        </a:rPr>
                        <a:t>, совет кабинета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74" marR="36074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03848" y="15893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 rot="21199793">
            <a:off x="70307" y="182337"/>
            <a:ext cx="3978836" cy="144245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План работы кабинета на 2013-2014 учебный год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.viptalisman.com/flash/templates/school_album/raznie/471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" y="-14606"/>
            <a:ext cx="9036496" cy="683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10792"/>
              </p:ext>
            </p:extLst>
          </p:nvPr>
        </p:nvGraphicFramePr>
        <p:xfrm>
          <a:off x="611560" y="1124744"/>
          <a:ext cx="8324620" cy="585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27"/>
                <a:gridCol w="835343"/>
                <a:gridCol w="1103422"/>
                <a:gridCol w="1152128"/>
                <a:gridCol w="1224136"/>
                <a:gridCol w="1152128"/>
                <a:gridCol w="1152128"/>
                <a:gridCol w="1142008"/>
              </a:tblGrid>
              <a:tr h="10081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3609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8.30-9.15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9кл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4997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9.25-10.10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9кл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4997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10.30-11.15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7кл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6386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11.35-12.20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10кл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(эл)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6386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12.30-13.15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6386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13.25-14.10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(эл)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10кл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6386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14.20-16.00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«Подготовка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ЕГЭ»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Кружок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«Подготовка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ГИА»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   с одаренными детьми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час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   с слабоуспевающими  детьми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21199793">
            <a:off x="306359" y="69681"/>
            <a:ext cx="4229510" cy="1345332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График занятости кабинета на 2013-2014 учебный год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.viptalisman.com/flash/templates/school_album/raznie/4719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3" y="0"/>
            <a:ext cx="912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Рушания\Desktop\Матем фото\IMG_0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6341"/>
            <a:ext cx="6552727" cy="43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44843" y="3861048"/>
            <a:ext cx="4463159" cy="288032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Интерактивная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доска - мультимедийное средство обучения нового поколения, ее преимущество - безусловное повышение интереса учеников к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предмету.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Она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помогает с наибольшей отдачей проводить в классе и объяснение нового материала, и закрепление полученных знаний, и проверку их усвоения.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4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ru.viptalisman.com/flash/templates/school_album/raznie/472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1" y="0"/>
            <a:ext cx="9196237" cy="68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Рушания\Desktop\Матем фото\IMG_0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3683"/>
            <a:ext cx="2304256" cy="254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Рушания\Desktop\Матем фото\IMG_07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3682"/>
            <a:ext cx="2106158" cy="254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644730" y="980728"/>
            <a:ext cx="3744416" cy="280831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Большое значение для уроков математики имеют печатные материалы с индивидуальными заданиями, самостоятельные работы, тесты, зачёты, контрольные работы, которые  распределены по классам и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по  темам.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.viptalisman.com/flash/templates/school_album/raznie/4712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21" y="-197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29">
            <a:off x="2080585" y="1999247"/>
            <a:ext cx="6667868" cy="44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20689427">
            <a:off x="333006" y="224316"/>
            <a:ext cx="3906441" cy="250075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 папках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хранятся:тематические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материалы по курсам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математики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материалы для проведения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олимпиад,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материалы по внеклассной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работе,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творческие работы учащихся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, материалы для подготовки к ЕГЭ и ГИА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7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588</Words>
  <Application>Microsoft Office PowerPoint</Application>
  <PresentationFormat>Экран (4:3)</PresentationFormat>
  <Paragraphs>225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Рушания</cp:lastModifiedBy>
  <cp:revision>41</cp:revision>
  <dcterms:created xsi:type="dcterms:W3CDTF">2013-12-17T17:48:07Z</dcterms:created>
  <dcterms:modified xsi:type="dcterms:W3CDTF">2014-01-18T05:52:49Z</dcterms:modified>
</cp:coreProperties>
</file>