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62" r:id="rId6"/>
    <p:sldId id="259" r:id="rId7"/>
    <p:sldId id="263" r:id="rId8"/>
    <p:sldId id="260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DC3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27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E2E82-4536-4A58-A11D-EB894781CCC5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C4F59-B39D-402F-BA03-23F7840BEA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E2E82-4536-4A58-A11D-EB894781CCC5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C4F59-B39D-402F-BA03-23F7840BEA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E2E82-4536-4A58-A11D-EB894781CCC5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C4F59-B39D-402F-BA03-23F7840BEA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E2E82-4536-4A58-A11D-EB894781CCC5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C4F59-B39D-402F-BA03-23F7840BEA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E2E82-4536-4A58-A11D-EB894781CCC5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C4F59-B39D-402F-BA03-23F7840BEA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E2E82-4536-4A58-A11D-EB894781CCC5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C4F59-B39D-402F-BA03-23F7840BEA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E2E82-4536-4A58-A11D-EB894781CCC5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C4F59-B39D-402F-BA03-23F7840BEA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E2E82-4536-4A58-A11D-EB894781CCC5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C4F59-B39D-402F-BA03-23F7840BEA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E2E82-4536-4A58-A11D-EB894781CCC5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C4F59-B39D-402F-BA03-23F7840BEA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E2E82-4536-4A58-A11D-EB894781CCC5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C4F59-B39D-402F-BA03-23F7840BEA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E2E82-4536-4A58-A11D-EB894781CCC5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C4F59-B39D-402F-BA03-23F7840BEA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E2E82-4536-4A58-A11D-EB894781CCC5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C4F59-B39D-402F-BA03-23F7840BEA2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1844824"/>
            <a:ext cx="79208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Урок по теме «Наибольший общий делитель»</a:t>
            </a:r>
          </a:p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6 класс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68144" y="4509120"/>
            <a:ext cx="2952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Учитель Елнатской средней школы Соболева Г.П. 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635896" y="587727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Ёлнать, 2015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im0-tub-ru.yandex.net/i?id=0160edabef6ce4009daf0f1293263636-17-144&amp;n=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2094879" cy="223224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71600" y="2924944"/>
            <a:ext cx="75608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«Величие человека заключается в его способности мыслить»</a:t>
            </a:r>
          </a:p>
          <a:p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            Блез Паскаль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/>
        </p:nvGraphicFramePr>
        <p:xfrm>
          <a:off x="5148064" y="404664"/>
          <a:ext cx="3384376" cy="877430"/>
        </p:xfrm>
        <a:graphic>
          <a:graphicData uri="http://schemas.openxmlformats.org/presentationml/2006/ole">
            <p:oleObj spid="_x0000_s14338" name="Формула" r:id="rId3" imgW="685800" imgH="177480" progId="Equation.3">
              <p:embed/>
            </p:oleObj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5076056" y="1628800"/>
          <a:ext cx="3528392" cy="987950"/>
        </p:xfrm>
        <a:graphic>
          <a:graphicData uri="http://schemas.openxmlformats.org/presentationml/2006/ole">
            <p:oleObj spid="_x0000_s14339" name="Формула" r:id="rId4" imgW="634680" imgH="17748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55576" y="3212976"/>
            <a:ext cx="79208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Для подарков детям купили 40 апельсинов и 100 шоколадных конфет. Какое наибольшее количество одинаковых подарков можно будет сделать?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1520" y="476672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Можно ли произведение назвать разложением на простые множители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1772816"/>
            <a:ext cx="4752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Некоторое число х разложили на простые множители. Какие ещё могут быть делители у числа х, кроме 2; 3; 5?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1"/>
      <p:bldP spid="6" grpId="0"/>
      <p:bldP spid="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51520" y="2564904"/>
            <a:ext cx="4176464" cy="4176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827584" y="1124744"/>
            <a:ext cx="748883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Наибольший общий делитель</a:t>
            </a:r>
          </a:p>
          <a:p>
            <a:pPr algn="ctr"/>
            <a:r>
              <a:rPr lang="ru-RU" sz="2400" dirty="0" smtClean="0"/>
              <a:t>Цель урока: </a:t>
            </a:r>
            <a:r>
              <a:rPr lang="ru-RU" sz="2400" b="1" dirty="0" smtClean="0">
                <a:solidFill>
                  <a:srgbClr val="FF0000"/>
                </a:solidFill>
              </a:rPr>
              <a:t>выработать  правило нахождения наибольшего общего делителя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44008" y="2703016"/>
            <a:ext cx="432048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На соревнования по гимнастике участвовали равные по количественному составу команды, в которых всего 54 мальчика и 36 девочек. Во всех командах было одинаковое число мальчиков и одинаковое число девочек. Сколько команд участвовало в соревнованиях?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476672"/>
            <a:ext cx="69658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Какую тему урока вы можете предложить?</a:t>
            </a:r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2636912"/>
            <a:ext cx="417646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000" dirty="0" smtClean="0"/>
              <a:t>Разложить данные числа на простые множители 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Выписать все простые числа, которые одновременно входят в каждое из полученных разложений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Каждое из выписанных простых чисел взять с наименьшим из показателей степени, с которыми оно входит в разложения данных чисел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Записать произведение полученных  степеней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067944" y="692696"/>
            <a:ext cx="4618856" cy="7249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Работа в парах</a:t>
            </a: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AutoNum type="arabicPeriod"/>
            </a:pPr>
            <a:r>
              <a:rPr lang="ru-RU" dirty="0" smtClean="0"/>
              <a:t>Разложить данные числа на простые множители </a:t>
            </a:r>
          </a:p>
          <a:p>
            <a:pPr>
              <a:buAutoNum type="arabicPeriod"/>
            </a:pPr>
            <a:r>
              <a:rPr lang="ru-RU" dirty="0" smtClean="0"/>
              <a:t>Выписать все простые числа, которые одновременно входят в каждое из полученных разложений</a:t>
            </a:r>
          </a:p>
          <a:p>
            <a:pPr>
              <a:buAutoNum type="arabicPeriod"/>
            </a:pPr>
            <a:r>
              <a:rPr lang="ru-RU" dirty="0" smtClean="0"/>
              <a:t>Каждое из выписанных простых чисел взять с наименьшим из показателей степени, с которыми оно входит в разложения данных чисел</a:t>
            </a:r>
          </a:p>
          <a:p>
            <a:pPr>
              <a:buAutoNum type="arabicPeriod"/>
            </a:pPr>
            <a:r>
              <a:rPr lang="ru-RU" dirty="0" smtClean="0"/>
              <a:t>Записать произведение полученных  степеней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sz="3100" b="1" dirty="0" smtClean="0">
                <a:solidFill>
                  <a:schemeClr val="accent2">
                    <a:lumMod val="50000"/>
                  </a:schemeClr>
                </a:solidFill>
              </a:rPr>
              <a:t>Из предложенных задач выбрать ту, которая решается нахождением наибольшего общего делителя, и решить её</a:t>
            </a:r>
            <a:endParaRPr lang="ru-RU" sz="31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83568" y="260648"/>
            <a:ext cx="77048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Выработать  правило нахождения наибольшего общего делителя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2564904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«Числа управляют миром»</a:t>
            </a:r>
            <a:endParaRPr lang="ru-RU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1600" y="3573016"/>
            <a:ext cx="74888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6(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Ф</a:t>
            </a:r>
            <a:r>
              <a:rPr lang="ru-RU" sz="3200" dirty="0" smtClean="0"/>
              <a:t>),  18(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И</a:t>
            </a:r>
            <a:r>
              <a:rPr lang="ru-RU" sz="3200" dirty="0" smtClean="0"/>
              <a:t>), 72(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Д</a:t>
            </a:r>
            <a:r>
              <a:rPr lang="ru-RU" sz="3200" dirty="0" smtClean="0"/>
              <a:t>), 2(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О</a:t>
            </a:r>
            <a:r>
              <a:rPr lang="ru-RU" sz="3200" dirty="0" smtClean="0"/>
              <a:t>), 4(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Г</a:t>
            </a:r>
            <a:r>
              <a:rPr lang="ru-RU" sz="3200" dirty="0" smtClean="0"/>
              <a:t>), 8(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Е</a:t>
            </a:r>
            <a:r>
              <a:rPr lang="ru-RU" sz="3200" dirty="0" smtClean="0"/>
              <a:t>), 3(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П</a:t>
            </a:r>
            <a:r>
              <a:rPr lang="ru-RU" sz="3200" dirty="0" smtClean="0"/>
              <a:t>), 75(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Р</a:t>
            </a:r>
            <a:r>
              <a:rPr lang="ru-RU" sz="3200" dirty="0" smtClean="0"/>
              <a:t>), 15(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А</a:t>
            </a:r>
            <a:r>
              <a:rPr lang="ru-RU" sz="3200" dirty="0" smtClean="0"/>
              <a:t>)</a:t>
            </a:r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1268760"/>
            <a:ext cx="1224136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395536" y="1772816"/>
            <a:ext cx="1224136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1619672" y="1268760"/>
            <a:ext cx="1224136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7740352" y="1268760"/>
            <a:ext cx="1224136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6516216" y="1268760"/>
            <a:ext cx="1224136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5292080" y="1268760"/>
            <a:ext cx="1224136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4067944" y="1268760"/>
            <a:ext cx="1224136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2843808" y="1268760"/>
            <a:ext cx="1224136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843808" y="1772816"/>
            <a:ext cx="1224136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1619672" y="1772816"/>
            <a:ext cx="1224136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4067944" y="1772816"/>
            <a:ext cx="1224136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5292080" y="1772816"/>
            <a:ext cx="1224136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6516216" y="1772816"/>
            <a:ext cx="1224136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7740352" y="1772816"/>
            <a:ext cx="1224136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TextBox 40"/>
          <p:cNvSpPr txBox="1"/>
          <p:nvPr/>
        </p:nvSpPr>
        <p:spPr>
          <a:xfrm>
            <a:off x="395536" y="1268760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3</a:t>
            </a:r>
            <a:endParaRPr lang="ru-RU" sz="3200" dirty="0"/>
          </a:p>
        </p:txBody>
      </p:sp>
      <p:sp>
        <p:nvSpPr>
          <p:cNvPr id="42" name="TextBox 41"/>
          <p:cNvSpPr txBox="1"/>
          <p:nvPr/>
        </p:nvSpPr>
        <p:spPr>
          <a:xfrm>
            <a:off x="1619672" y="1268760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18</a:t>
            </a:r>
            <a:endParaRPr lang="ru-RU" sz="3200" dirty="0"/>
          </a:p>
        </p:txBody>
      </p:sp>
      <p:sp>
        <p:nvSpPr>
          <p:cNvPr id="43" name="TextBox 42"/>
          <p:cNvSpPr txBox="1"/>
          <p:nvPr/>
        </p:nvSpPr>
        <p:spPr>
          <a:xfrm>
            <a:off x="2843808" y="1268760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6</a:t>
            </a:r>
            <a:endParaRPr lang="ru-RU" sz="3200" dirty="0"/>
          </a:p>
        </p:txBody>
      </p:sp>
      <p:sp>
        <p:nvSpPr>
          <p:cNvPr id="44" name="TextBox 43"/>
          <p:cNvSpPr txBox="1"/>
          <p:nvPr/>
        </p:nvSpPr>
        <p:spPr>
          <a:xfrm>
            <a:off x="4067944" y="1268760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15</a:t>
            </a:r>
            <a:endParaRPr lang="ru-RU" sz="3200" dirty="0"/>
          </a:p>
        </p:txBody>
      </p:sp>
      <p:sp>
        <p:nvSpPr>
          <p:cNvPr id="45" name="TextBox 44"/>
          <p:cNvSpPr txBox="1"/>
          <p:nvPr/>
        </p:nvSpPr>
        <p:spPr>
          <a:xfrm>
            <a:off x="5292080" y="1268760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4</a:t>
            </a:r>
            <a:endParaRPr lang="ru-RU" sz="3200" dirty="0"/>
          </a:p>
        </p:txBody>
      </p:sp>
      <p:sp>
        <p:nvSpPr>
          <p:cNvPr id="46" name="TextBox 45"/>
          <p:cNvSpPr txBox="1"/>
          <p:nvPr/>
        </p:nvSpPr>
        <p:spPr>
          <a:xfrm>
            <a:off x="6516216" y="1268760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2</a:t>
            </a:r>
            <a:endParaRPr lang="ru-RU" sz="3200" dirty="0"/>
          </a:p>
        </p:txBody>
      </p:sp>
      <p:sp>
        <p:nvSpPr>
          <p:cNvPr id="47" name="TextBox 46"/>
          <p:cNvSpPr txBox="1"/>
          <p:nvPr/>
        </p:nvSpPr>
        <p:spPr>
          <a:xfrm>
            <a:off x="7740352" y="1268760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75</a:t>
            </a:r>
            <a:endParaRPr lang="ru-RU" sz="3200" dirty="0"/>
          </a:p>
        </p:txBody>
      </p:sp>
      <p:sp>
        <p:nvSpPr>
          <p:cNvPr id="48" name="TextBox 47"/>
          <p:cNvSpPr txBox="1"/>
          <p:nvPr/>
        </p:nvSpPr>
        <p:spPr>
          <a:xfrm>
            <a:off x="395536" y="1772816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П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619672" y="1772816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И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843808" y="1772816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Ф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067944" y="1772816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А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92080" y="1772816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Г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516216" y="1772816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О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740352" y="1772816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Р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395536" y="188640"/>
            <a:ext cx="87484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Выработать  правило нахождения наибольшего общего делителя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10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10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10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10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10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10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10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10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10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10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052737"/>
            <a:ext cx="79928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Выработать  правило нахождения наибольшего общего делителя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1628800"/>
            <a:ext cx="70567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Домашнее задание:</a:t>
            </a:r>
          </a:p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Три уровня - 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332656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Выработать  правило нахождения наибольшего общего делителя.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07904" y="2276872"/>
            <a:ext cx="158417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779912" y="2996952"/>
            <a:ext cx="1584176" cy="43204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3645024"/>
            <a:ext cx="1584176" cy="43204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868144" y="2276872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Низкий уровень</a:t>
            </a:r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868144" y="2996952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Средний уровень</a:t>
            </a:r>
            <a:endParaRPr lang="ru-RU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5940152" y="3645024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Высокий уровень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2204864"/>
            <a:ext cx="74888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Спасибо за урок!</a:t>
            </a:r>
            <a:endParaRPr lang="ru-RU" sz="4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325</Words>
  <Application>Microsoft Office PowerPoint</Application>
  <PresentationFormat>Экран (4:3)</PresentationFormat>
  <Paragraphs>49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Формула</vt:lpstr>
      <vt:lpstr>Слайд 1</vt:lpstr>
      <vt:lpstr>Слайд 2</vt:lpstr>
      <vt:lpstr>Слайд 3</vt:lpstr>
      <vt:lpstr>Слайд 4</vt:lpstr>
      <vt:lpstr>Работа в парах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Олег</dc:creator>
  <cp:lastModifiedBy>Олег</cp:lastModifiedBy>
  <cp:revision>27</cp:revision>
  <dcterms:created xsi:type="dcterms:W3CDTF">2014-12-15T10:21:43Z</dcterms:created>
  <dcterms:modified xsi:type="dcterms:W3CDTF">2015-01-27T12:28:06Z</dcterms:modified>
</cp:coreProperties>
</file>