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60C68-B044-4401-B0C4-B4BA0017A54B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8AB0D0-0B76-4C84-A032-E381309879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8AB0D0-0B76-4C84-A032-E381309879F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CDBB6-18F8-4425-BF6B-7B950472DF1C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AD543-A275-413F-B430-571AAD4BA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yandex.ru/yandsearch?p=1&amp;text=%D0%90%D0%B3%D0%BD%D0%B8%D1%8F%20%D0%9B%D1%8C%D0%B2%D0%BE%D0%B2%D0%BD%D0%B0%20%D0%91%D0%B0%D1%80%D1%82%D0%BE%20%0b%C2%AB%D0%A1%D0%B8%D0%BB%D1%8C%D0%BD%D0%BE%D0%B5%20%D0%BA%D0%B8%D0%BD%D0%BE%C2%BB&amp;pos=59&amp;uinfo=sw-1263-sh-906-fw-1038-fh-598-pd-1&amp;rpt=simage&amp;img_url=http://detochki-doma.ru/wp-content/uploads/2012/07/Agniya-Barto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ages.yandex.ru/yandsearch?p=1&amp;text=%D0%BD%D0%B5%20%D0%BF%D0%BE%D0%BD%D1%8F%D0%BB%D0%B0&amp;pos=52&amp;uinfo=sw-1263-sh-906-fw-1038-fh-598-pd-1&amp;rpt=simage&amp;img_url=http://img3.proshkolu.ru/content/media/pic/std/3000000/2411000/2410451-24d02327dbf55b18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yandex.ru/yandsearch?text=%D0%A1%D0%BF%D0%B0%D1%81%D0%B8%D0%B1%D0%BE%20%D0%B7%D0%B0%20%D1%80%D0%B0%D0%B1%D0%BE%D1%82%D1%83&amp;pos=5&amp;uinfo=sw-1263-sh-906-fw-1038-fh-598-pd-1&amp;rpt=simage&amp;img_url=http://italia-ru.com/files/spasibo_8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1&amp;text=%D0%B4%D0%B5%D0%B2%D0%BE%D1%87%D0%BA%D0%B8%20%D0%B8%20%D0%BC%D0%B0%D0%BB%D1%8C%D1%87%D0%B8%D0%BA%D0%B8&amp;pos=35&amp;uinfo=sw-1263-sh-906-fw-1038-fh-598-pd-1&amp;rpt=simage&amp;img_url=http://www.vitamarg.com/f/img11/8-gorkih-istin.jpg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images.yandex.ru/yandsearch?text=%D0%9A%D0%BE%D1%88%D0%BA%D0%B0&amp;clid=1920673&amp;pos=15&amp;rpt=simage&amp;uinfo=sw-1263-sh-906-fw-1038-fh-598-pd-1&amp;img_url=http://zdorovdeta.files.wordpress.com/2011/09/d0bad0bed188d0bad0b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2&amp;text=%D0%B4%D0%B5%D1%80%D0%B5%D0%B2%D0%BE&amp;pos=70&amp;uinfo=sw-1263-sh-906-fw-1038-fh-598-pd-1&amp;rpt=simage&amp;img_url=http://s59.radikal.ru/i164/0903/60/865cf36199e2.jpg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hyperlink" Target="http://images.yandex.ru/yandsearch?text=%D1%86%D0%B2%D0%B5%D1%82%D1%8B&amp;pos=1&amp;uinfo=sw-1263-sh-906-fw-1038-fh-598-pd-1&amp;rpt=simage&amp;img_url=http://www.fotocvetov.ru/tulp/2315004.jpg" TargetMode="External"/><Relationship Id="rId4" Type="http://schemas.openxmlformats.org/officeDocument/2006/relationships/hyperlink" Target="http://images.yandex.ru/yandsearch?text=%D1%81%D0%BE%D0%B1%D0%B0%D0%BA%D0%B0&amp;pos=14&amp;uinfo=sw-1263-sh-906-fw-1038-fh-598-pd-1&amp;rpt=simage&amp;img_url=http://img-fotki.yandex.ru/get/5904/mary-shk2012.0/0_560d1_7f90c8ee_XL" TargetMode="External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hyperlink" Target="http://images.yandex.ru/yandsearch?p=1&amp;text=%D1%86%D0%B2%D0%B5%D1%82%D1%8B%D1%80%D0%B0%D0%B7%D0%B3%D0%BE%D0%B2%D0%BE%D1%80&amp;pos=33&amp;uinfo=sw-1263-sh-906-fw-1038-fh-598-pd-1&amp;rpt=simage&amp;img_url=http://us.123rf.com/400wm/400/400/julijah/julijah0810/julijah081000075/3697529-girl-with-flowers-talking-by-phone-at-autumn-park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1&amp;text=%D1%80%D0%B0%D0%B7%D0%B3%D0%BE%D0%B2%D0%BE%D1%80&amp;pos=55&amp;uinfo=sw-1263-sh-906-fw-1038-fh-598-pd-1&amp;rpt=simage&amp;img_url=http://blogs-images.forbes.com/thumbnails/blog_1435/pt_1435_454_o.jpg?t=1315399992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://images.yandex.ru/yandsearch?text=%D1%80%D0%B0%D0%B7%D0%B3%D0%BE%D0%B2%D0%BE%D1%80&amp;pos=16&amp;uinfo=sw-1263-sh-906-fw-1038-fh-598-pd-1&amp;rpt=simage&amp;img_url=http://st1.uzmantv.com/videos/643/q0QVrVStj7x/1_200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p=2&amp;text=%D1%80%D0%B5%D1%87%D1%8C%20%D1%81%D1%80%D0%B5%D0%B4%D1%81%D1%82%D0%B2%D0%BE%20%D0%BE%D0%B1%D1%89%D0%B5%D0%BD%D0%B8%D1%8F&amp;pos=77&amp;uinfo=sw-1263-sh-906-fw-1038-fh-598-pd-1&amp;rpt=simage&amp;img_url=http://cdn.stpulscen.ru/system/images/product/000/899/164_thumb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text=%D0%9F%D0%B0%D0%BB%D0%BB%D0%B5%20%D0%BE%D0%B4%D0%B8%D0%BD%20%D0%BD%D0%B0%20%D1%81%D0%B2%D0%B5%D1%82%D0%B5&amp;pos=14&amp;uinfo=sw-1263-sh-906-fw-1038-fh-598-pd-1&amp;rpt=simage&amp;img_url=http://multonly.ru/_nw/15/67787109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text=%D0%9F%D0%B0%D0%BB%D0%BB%D0%B5%20%D0%BE%D0%B4%D0%B8%D0%BD%20%D0%BD%D0%B0%20%D1%81%D0%B2%D0%B5%D1%82%D0%B5&amp;pos=22&amp;uinfo=sw-1263-sh-906-fw-1038-fh-598-pd-1&amp;rpt=simage&amp;img_url=http://kinofilms.tv/images/films/44/43825/pict/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://images.yandex.ru/yandsearch?text=%D0%9F%D0%B0%D0%BB%D0%BB%D0%B5%20%D0%BE%D0%B4%D0%B8%D0%BD%20%D0%BD%D0%B0%20%D1%81%D0%B2%D0%B5%D1%82%D0%B5&amp;pos=29&amp;uinfo=sw-1263-sh-906-fw-1038-fh-598-pd-1&amp;rpt=simage&amp;img_url=http://tub.rutube.ru/thumbs-wide/c9/a5/c9a5a4d4624e1f4ab1457d36c7127054-1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text=%D0%9F%D0%B0%D0%BB%D0%BB%D0%B5%20%D0%BE%D0%B4%D0%B8%D0%BD%20%D0%BD%D0%B0%20%D1%81%D0%B2%D0%B5%D1%82%D0%B5&amp;pos=26&amp;uinfo=sw-1263-sh-906-fw-1038-fh-598-pd-1&amp;rpt=simage&amp;img_url=http://www.zoomby.ru/t/cad8757890cdf3c4f993b7cf1825469d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ages.yandex.ru/yandsearch?p=3&amp;text=%D0%BE%D0%B4%D0%B8%D0%BD%D0%BE%D1%87%D0%B5%D1%81%D1%82%D0%B2%D0%BE&amp;pos=105&amp;uinfo=sw-1263-sh-906-fw-1038-fh-598-pd-1&amp;rpt=simage&amp;img_url=http://i028.radikal.ru/0805/d0/9362bb049792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3024335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ШКОЛА </a:t>
            </a:r>
            <a:br>
              <a:rPr lang="ru-RU" sz="7200" b="1" dirty="0" smtClean="0">
                <a:solidFill>
                  <a:srgbClr val="FF0000"/>
                </a:solidFill>
              </a:rPr>
            </a:br>
            <a:r>
              <a:rPr lang="ru-RU" sz="7200" b="1" dirty="0" smtClean="0">
                <a:solidFill>
                  <a:srgbClr val="FF0000"/>
                </a:solidFill>
              </a:rPr>
              <a:t>РАЗВИТИЯ РЕЧИ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Агния Львовна </a:t>
            </a:r>
            <a:r>
              <a:rPr lang="ru-RU" b="1" dirty="0" err="1" smtClean="0">
                <a:solidFill>
                  <a:srgbClr val="FF0000"/>
                </a:solidFill>
              </a:rPr>
              <a:t>Барто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«Сильное кино»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1506" name="Picture 2" descr="http://detochki-doma.ru/wp-content/uploads/2012/07/Agniya-Bart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628800"/>
            <a:ext cx="3312368" cy="5034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Почему девочка не поняла , о чём рассказывал ей брат?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5602" name="Picture 2" descr="http://img3.proshkolu.ru/content/media/pic/std/3000000/2411000/2410451-24d02327dbf55b1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411506"/>
            <a:ext cx="4680520" cy="3510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Правила красивой речи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endParaRPr lang="ru-RU" dirty="0" smtClean="0"/>
          </a:p>
          <a:p>
            <a:pPr marL="514350" indent="-514350" algn="just">
              <a:buAutoNum type="arabicPeriod"/>
            </a:pPr>
            <a:r>
              <a:rPr lang="ru-RU" sz="4000" b="1" dirty="0" smtClean="0"/>
              <a:t>Не торопись, говори чётко, не глотай слова.</a:t>
            </a:r>
          </a:p>
          <a:p>
            <a:pPr marL="514350" indent="-514350" algn="just">
              <a:buAutoNum type="arabicPeriod"/>
            </a:pPr>
            <a:r>
              <a:rPr lang="ru-RU" sz="4000" b="1" dirty="0"/>
              <a:t> </a:t>
            </a:r>
            <a:r>
              <a:rPr lang="ru-RU" sz="4000" b="1" dirty="0" smtClean="0"/>
              <a:t>Не кричи, но не говори тихо.</a:t>
            </a:r>
          </a:p>
          <a:p>
            <a:pPr marL="514350" indent="-514350" algn="just">
              <a:buAutoNum type="arabicPeriod"/>
            </a:pPr>
            <a:r>
              <a:rPr lang="ru-RU" sz="4000" b="1" dirty="0" smtClean="0"/>
              <a:t>Говори выразительно: выделяй голосом главные слова, делай паузы.</a:t>
            </a:r>
          </a:p>
          <a:p>
            <a:pPr marL="514350" indent="-514350" algn="just">
              <a:buAutoNum type="arabicPeriod"/>
            </a:pPr>
            <a:r>
              <a:rPr lang="ru-RU" sz="4000" b="1" dirty="0" smtClean="0"/>
              <a:t>Думай, о чём говоришь.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Спасибо за работу!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7650" name="Picture 2" descr="http://radikale.ru/data/upload/69fda/49112/cc37df8b3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060848"/>
            <a:ext cx="5314950" cy="4124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Кто может поступить 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в такую школу?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zdorovdeta.files.wordpress.com/2011/09/d0bad0bed188d0bad0b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3191222" cy="2218987"/>
          </a:xfrm>
          <a:prstGeom prst="rect">
            <a:avLst/>
          </a:prstGeom>
          <a:noFill/>
        </p:spPr>
      </p:pic>
      <p:pic>
        <p:nvPicPr>
          <p:cNvPr id="1028" name="Picture 4" descr="http://qile.ru/wp-content/uploads/2011/09/0_560d1_7f90c8ee_XL.jpe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1844824"/>
            <a:ext cx="2652360" cy="1991647"/>
          </a:xfrm>
          <a:prstGeom prst="rect">
            <a:avLst/>
          </a:prstGeom>
          <a:noFill/>
        </p:spPr>
      </p:pic>
      <p:pic>
        <p:nvPicPr>
          <p:cNvPr id="1030" name="Picture 6" descr="http://s59.radikal.ru/i164/0903/60/865cf36199e2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365104"/>
            <a:ext cx="3012944" cy="2073424"/>
          </a:xfrm>
          <a:prstGeom prst="rect">
            <a:avLst/>
          </a:prstGeom>
          <a:noFill/>
        </p:spPr>
      </p:pic>
      <p:pic>
        <p:nvPicPr>
          <p:cNvPr id="1032" name="Picture 8" descr="http://img1.liveinternet.ru/images/attach/c/3/75/91/75091493_4129540_d008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0072" y="4149080"/>
            <a:ext cx="3631332" cy="2420888"/>
          </a:xfrm>
          <a:prstGeom prst="rect">
            <a:avLst/>
          </a:prstGeom>
          <a:noFill/>
        </p:spPr>
      </p:pic>
      <p:pic>
        <p:nvPicPr>
          <p:cNvPr id="1034" name="Picture 10" descr="http://www.kgs.ru/images/news/publication/458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91880" y="3140968"/>
            <a:ext cx="2664296" cy="1666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Только люди умеют говорить!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http://us.123rf.com/400wm/400/400/julijah/julijah0810/julijah081000075/3697529-girl-with-flowers-talking-by-phone-at-autumn-park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2543175" cy="3810000"/>
          </a:xfrm>
          <a:prstGeom prst="rect">
            <a:avLst/>
          </a:prstGeom>
          <a:noFill/>
        </p:spPr>
      </p:pic>
      <p:pic>
        <p:nvPicPr>
          <p:cNvPr id="15364" name="Picture 4" descr="http://makingtheconnectionutah.files.wordpress.com/2012/08/mp900182598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2060848"/>
            <a:ext cx="3572708" cy="2362598"/>
          </a:xfrm>
          <a:prstGeom prst="rect">
            <a:avLst/>
          </a:prstGeom>
          <a:noFill/>
        </p:spPr>
      </p:pic>
      <p:pic>
        <p:nvPicPr>
          <p:cNvPr id="15366" name="Picture 6" descr="http://www.wikihow.com/images/a/ab/Women-on-bench-talking-5757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3933056"/>
            <a:ext cx="3229866" cy="2708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Зачем людям нужна речь?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3"/>
            <a:ext cx="8229600" cy="11521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Речь - средство  общения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6386" name="Picture 2" descr="http://www.perspektiva-info.by/img/dec_2010/596013-01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852936"/>
            <a:ext cx="5314950" cy="3543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Палле</a:t>
            </a:r>
            <a:r>
              <a:rPr lang="ru-RU" sz="4800" b="1" dirty="0" smtClean="0">
                <a:solidFill>
                  <a:srgbClr val="FF0000"/>
                </a:solidFill>
              </a:rPr>
              <a:t> один на свете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7410" name="Picture 2" descr="http://multonly.ru/_nw/15/67787109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196752"/>
            <a:ext cx="3744416" cy="5120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Почему вначале </a:t>
            </a:r>
            <a:r>
              <a:rPr lang="ru-RU" sz="4000" b="1" dirty="0" err="1" smtClean="0">
                <a:solidFill>
                  <a:srgbClr val="FF0000"/>
                </a:solidFill>
              </a:rPr>
              <a:t>Палле</a:t>
            </a:r>
            <a:r>
              <a:rPr lang="ru-RU" sz="4000" b="1" dirty="0" smtClean="0">
                <a:solidFill>
                  <a:srgbClr val="FF0000"/>
                </a:solidFill>
              </a:rPr>
              <a:t> был очень доволен, что остался один?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8434" name="Picture 2" descr="http://kinofilms.tv/images/films/44/43825/pict/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72816"/>
            <a:ext cx="3920505" cy="3136405"/>
          </a:xfrm>
          <a:prstGeom prst="rect">
            <a:avLst/>
          </a:prstGeom>
          <a:noFill/>
        </p:spPr>
      </p:pic>
      <p:pic>
        <p:nvPicPr>
          <p:cNvPr id="18436" name="Picture 4" descr="http://tub.rutube.ru/thumbs-wide/c9/a5/c9a5a4d4624e1f4ab1457d36c7127054-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56992"/>
            <a:ext cx="4427984" cy="24917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Почему же потом ему стало так плохо оттого, что он остался один на свете?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9458" name="Picture 2" descr="http://www.zoomby.ru/t/cad8757890cdf3c4f993b7cf1825469d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780928"/>
            <a:ext cx="5314950" cy="2990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14096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Плохо человеку, когда ему не с кем поговорить, поиграть, поделиться своими радостями и проблемами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482" name="Picture 2" descr="http://www.stihi.ru/pics/2008/04/22/186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996952"/>
            <a:ext cx="3087638" cy="3590277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94522"/>
          </a:xfrm>
        </p:spPr>
        <p:txBody>
          <a:bodyPr>
            <a:normAutofit/>
          </a:bodyPr>
          <a:lstStyle/>
          <a:p>
            <a:r>
              <a:rPr lang="ru-RU" sz="11500" b="1" dirty="0" err="1" smtClean="0">
                <a:solidFill>
                  <a:srgbClr val="FF0000"/>
                </a:solidFill>
              </a:rPr>
              <a:t>Физминутка</a:t>
            </a:r>
            <a:endParaRPr lang="ru-RU" sz="11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125</Words>
  <Application>Microsoft Office PowerPoint</Application>
  <PresentationFormat>Экран (4:3)</PresentationFormat>
  <Paragraphs>20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ШКОЛА  РАЗВИТИЯ РЕЧИ</vt:lpstr>
      <vt:lpstr>Кто может поступить  в такую школу?</vt:lpstr>
      <vt:lpstr>Только люди умеют говорить!</vt:lpstr>
      <vt:lpstr>Зачем людям нужна речь?</vt:lpstr>
      <vt:lpstr>Палле один на свете</vt:lpstr>
      <vt:lpstr>Почему вначале Палле был очень доволен, что остался один?</vt:lpstr>
      <vt:lpstr>Почему же потом ему стало так плохо оттого, что он остался один на свете?</vt:lpstr>
      <vt:lpstr>Плохо человеку, когда ему не с кем поговорить, поиграть, поделиться своими радостями и проблемами</vt:lpstr>
      <vt:lpstr>Физминутка</vt:lpstr>
      <vt:lpstr>Агния Львовна Барто  «Сильное кино»</vt:lpstr>
      <vt:lpstr>Почему девочка не поняла , о чём рассказывал ей брат?</vt:lpstr>
      <vt:lpstr>Правила красивой речи</vt:lpstr>
      <vt:lpstr>Спасибо за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  РАЗВИТИЯ РЕЧИ</dc:title>
  <dc:creator>АНДРЕЙ</dc:creator>
  <cp:lastModifiedBy>АНДРЕЙ</cp:lastModifiedBy>
  <cp:revision>7</cp:revision>
  <dcterms:created xsi:type="dcterms:W3CDTF">2013-09-11T01:37:55Z</dcterms:created>
  <dcterms:modified xsi:type="dcterms:W3CDTF">2013-09-11T02:21:37Z</dcterms:modified>
</cp:coreProperties>
</file>