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825D86-FDDA-4DE5-B087-0482B186485F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A033C-1E08-4C1B-A80B-B078D3DDA23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8AB0D0-0B76-4C84-A032-E381309879F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E82-9218-43C4-94B0-F222D097E3B7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35A0-DADC-493F-B7C9-16FA63B919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E82-9218-43C4-94B0-F222D097E3B7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35A0-DADC-493F-B7C9-16FA63B919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E82-9218-43C4-94B0-F222D097E3B7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35A0-DADC-493F-B7C9-16FA63B919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E82-9218-43C4-94B0-F222D097E3B7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35A0-DADC-493F-B7C9-16FA63B919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E82-9218-43C4-94B0-F222D097E3B7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35A0-DADC-493F-B7C9-16FA63B919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E82-9218-43C4-94B0-F222D097E3B7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35A0-DADC-493F-B7C9-16FA63B919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E82-9218-43C4-94B0-F222D097E3B7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35A0-DADC-493F-B7C9-16FA63B919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E82-9218-43C4-94B0-F222D097E3B7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35A0-DADC-493F-B7C9-16FA63B919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E82-9218-43C4-94B0-F222D097E3B7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35A0-DADC-493F-B7C9-16FA63B919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E82-9218-43C4-94B0-F222D097E3B7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35A0-DADC-493F-B7C9-16FA63B919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80E82-9218-43C4-94B0-F222D097E3B7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35A0-DADC-493F-B7C9-16FA63B919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80E82-9218-43C4-94B0-F222D097E3B7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835A0-DADC-493F-B7C9-16FA63B919B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s.yandex.ru/yandsearch?text=%D0%BF%D1%80%D0%B0%D0%B2%D0%B8%D0%BB%D0%B0%20%D1%80%D0%B5%D1%87%D0%B8&amp;pos=1&amp;rpt=simage&amp;uinfo=sw-1263-sh-906-fw-1038-fh-598-pd-1&amp;img_url=http%3A%2F%2Fetiquetterules.ru%2Fuploads%2Fimages%2Fpravila-vedeniya-rechi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hyperlink" Target="http://images.yandex.ru/yandsearch?p=1&amp;text=%D1%81%D0%BF%D0%B0%D1%81%D0%B8%D0%B1%D0%BE%20%D0%B7%D0%B0%20%D1%80%D0%B0%D0%B1%D0%BE%D1%82%D1%83&amp;pos=31&amp;uinfo=sw-1263-sh-906-fw-1038-fh-598-pd-1&amp;rpt=simage&amp;img_url=http%3A%2F%2Fimg1.liveinternet.ru%2Fimages%2Fattach%2Fc%2F1%2F55%2F548%2F55548231_55064541_07ac53e2c25e.gi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text=%D0%B1%D0%B5%D1%81%D0%B5%D0%B4%D0%B0&amp;clid=1920673&amp;pos=19&amp;rpt=simage&amp;uinfo=sw-1263-sh-906-fw-1038-fh-598-pd-1&amp;img_url=http%3A%2F%2Fcs79.userapi.com%2Fg637728%2Fc_480424d0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yandsearch?p=1&amp;text=%D0%9A%D0%B0%D0%BA%20%D0%B6%D0%B5%20%D0%BD%D1%83%D0%B6%D0%BD%D0%BE%20%D0%B3%D0%BE%D0%B2%D0%BE%D1%80%D0%B8%D1%82%D1%8C%3F&amp;pos=33&amp;uinfo=sw-1263-sh-906-fw-1038-fh-598-pd-1&amp;rpt=simage&amp;img_url=http%3A%2F%2Fimg.lady.ru%2Fimages%2Fassets%2Fsite%2F2009%2F01%2Fhumor%2F18%2Freklama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E%D0%BB%D0%B5%D0%BD%D1%8C&amp;pos=1&amp;uinfo=sw-1263-sh-906-fw-1038-fh-598-pd-1&amp;rpt=simage&amp;img_url=http%3A%2F%2Fs16.radikal.ru%2Fi190%2F0907%2F09%2F8eeca95077d0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hyperlink" Target="http://images.yandex.ru/yandsearch?text=%D0%B7%D0%B0%D1%8F%D1%86&amp;pos=1&amp;uinfo=sw-1263-sh-906-fw-1038-fh-598-pd-1&amp;rpt=simage&amp;img_url=http%3A%2F%2Fkemclub.ru%2Fbest%2F3524737.jpg" TargetMode="Externa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p=2&amp;text=%C2%AB%D0%9F%D1%80%D0%BE%D1%81%D1%82%D0%B8%D1%82%D0%B5%C2%BB&amp;pos=80&amp;uinfo=sw-1263-sh-906-fw-1038-fh-598-pd-1&amp;rpt=simage&amp;img_url=http%3A%2F%2Fimg1.liveinternet.ru%2Fimages%2Fattach%2Fc%2F0%2F40%2F403%2F40403401_8a3eb67d76201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p=3&amp;text=%D0%B8%D0%B3%D1%80%D0%B0%20%D0%B2%20%D0%B2%D0%BE%D0%B9%D0%BD%D1%83&amp;pos=99&amp;uinfo=sw-1263-sh-906-fw-1038-fh-598-pd-1&amp;rpt=simage&amp;img_url=http%3A%2F%2Fdl.ziza.ru%2Fother%2F102007%2F01%2Fother%2Fsoldiers%2F01_soldiers_74946.jpg" TargetMode="External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hyperlink" Target="http://images.yandex.ru/yandsearch?text=%D0%BD%D0%B0%20%D1%83%D1%80%D0%BE%D0%BA%D0%B5&amp;pos=0&amp;uinfo=sw-1263-sh-906-fw-1038-fh-598-pd-1&amp;rpt=simage&amp;img_url=http%3A%2F%2Fclub.foto.ru%2Fgallery%2Fimages%2Fphoto%2F2006%2F09%2F06%2F68929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text=%D1%80%D0%B0%D0%B1%D0%BE%D1%82%D0%B0&amp;pos=21&amp;uinfo=sw-1263-sh-906-fw-1038-fh-598-pd-1&amp;rpt=simage&amp;img_url=http%3A%2F%2Fwww.3dnews.ru%2F_imgdata%2Fimg%2F2012%2F01%2F27%2F623647%2FIT%2520spesialist.jpg" TargetMode="External"/><Relationship Id="rId5" Type="http://schemas.openxmlformats.org/officeDocument/2006/relationships/image" Target="../media/image9.jpeg"/><Relationship Id="rId4" Type="http://schemas.openxmlformats.org/officeDocument/2006/relationships/hyperlink" Target="http://images.yandex.ru/yandsearch?text=%D1%81%D0%BF%D0%B8%D1%82&amp;pos=16&amp;uinfo=sw-1263-sh-906-fw-1038-fh-598-pd-1&amp;rpt=simage&amp;img_url=http%3A%2F%2Fwww.bcetyt.ru%2FUserFiles%2FImage%2Fchildren%2F5621.gif" TargetMode="External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Где нельзя громко разговаривать и почему?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«Пожалуйста, потише»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9"/>
            <a:ext cx="8229600" cy="36003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Учитесь регулировать громкость своей речи.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Думайте, где можно говорить громко, а где тихо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deshift.com/wp-content/uploads/2012/07/pravila-vedeniya-rech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789040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mg01.chitalnya.ru/upload2/695/91652175690978764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052736"/>
            <a:ext cx="7745880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Правила красивой речи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endParaRPr lang="ru-RU" dirty="0" smtClean="0"/>
          </a:p>
          <a:p>
            <a:pPr marL="514350" indent="-514350" algn="just">
              <a:buAutoNum type="arabicPeriod"/>
            </a:pPr>
            <a:r>
              <a:rPr lang="ru-RU" sz="4000" b="1" dirty="0" smtClean="0"/>
              <a:t>Не торопись, говори чётко, не глотай слова.</a:t>
            </a:r>
          </a:p>
          <a:p>
            <a:pPr marL="514350" indent="-514350" algn="just">
              <a:buAutoNum type="arabicPeriod"/>
            </a:pPr>
            <a:r>
              <a:rPr lang="ru-RU" sz="4000" b="1" dirty="0"/>
              <a:t> </a:t>
            </a:r>
            <a:r>
              <a:rPr lang="ru-RU" sz="4000" b="1" dirty="0" smtClean="0"/>
              <a:t>Не кричи, но не говори тихо.</a:t>
            </a:r>
          </a:p>
          <a:p>
            <a:pPr marL="514350" indent="-514350" algn="just">
              <a:buAutoNum type="arabicPeriod"/>
            </a:pPr>
            <a:r>
              <a:rPr lang="ru-RU" sz="4000" b="1" dirty="0" smtClean="0"/>
              <a:t>Говори выразительно: выделяй голосом главные слова, делай паузы.</a:t>
            </a:r>
          </a:p>
          <a:p>
            <a:pPr marL="514350" indent="-514350" algn="just">
              <a:buAutoNum type="arabicPeriod"/>
            </a:pPr>
            <a:r>
              <a:rPr lang="ru-RU" sz="4000" b="1" dirty="0" smtClean="0"/>
              <a:t>Думай, о чём говоришь.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7"/>
            <a:ext cx="5698976" cy="48965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</a:t>
            </a:r>
          </a:p>
          <a:p>
            <a:pPr>
              <a:buNone/>
            </a:pP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   Кто хочет разговаривать,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Тот должен выговаривать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Все правильно и внятно,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Чтоб было всем понятно.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Мы будем разговаривать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И будем выговаривать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Так правильно и </a:t>
            </a:r>
            <a:r>
              <a:rPr lang="ru-RU" b="1" i="1" dirty="0" smtClean="0">
                <a:solidFill>
                  <a:srgbClr val="FF0000"/>
                </a:solidFill>
              </a:rPr>
              <a:t>внятно</a:t>
            </a:r>
            <a:r>
              <a:rPr lang="ru-RU" b="1" dirty="0" smtClean="0">
                <a:solidFill>
                  <a:srgbClr val="FF0000"/>
                </a:solidFill>
              </a:rPr>
              <a:t>,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Чтоб было всем понятно.</a:t>
            </a:r>
          </a:p>
          <a:p>
            <a:endParaRPr lang="ru-RU" dirty="0"/>
          </a:p>
        </p:txBody>
      </p:sp>
      <p:pic>
        <p:nvPicPr>
          <p:cNvPr id="12290" name="Picture 2" descr="http://www.invalirus.ru/forum/uploads/attachment/2013-02/1361892179_besed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916832"/>
            <a:ext cx="3042533" cy="21210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11256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Нужно выговаривать всё правильно и                             внятно!    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Чем отличаются друг от друга прослушанные высказывания?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           Однажды я, когда был на даче, играл с ребятами в поле в салки. Мы салили друг друга, в общем, играли по настоящим правилам. Но однажды мы сами придумали игру «Салки с палкой». Мы нарезали себе палок, и правила игры заключались в том, что мы, кого салили, до того еле-еле дотрагивались палкой, кричали: «Салка» – и быстрее убегали от него.</a:t>
            </a:r>
            <a:endParaRPr lang="ru-RU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Как же нужно говорить?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9289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Когда говоришь очень громко – неприятно слушать, а когда очень тихо – плохо слышно и трудно понять.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4" descr="http://psihome.ru/wp-content/uploads/2011/11/pohval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645024"/>
            <a:ext cx="4392488" cy="2920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11500" b="1" dirty="0" err="1" smtClean="0">
                <a:solidFill>
                  <a:srgbClr val="FF0000"/>
                </a:solidFill>
              </a:rPr>
              <a:t>Физминутка</a:t>
            </a:r>
            <a:endParaRPr lang="ru-RU" sz="11500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03648" y="5105400"/>
            <a:ext cx="6400800" cy="134793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айчик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должен сказать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тихо или громко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чтобы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олень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его пустил к себе домой? Почему?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img11.nnm.ru/imagez/gallery/8/0/7/9/e/8079edc12b38646ce2f9cd48829dcc83_full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988840"/>
            <a:ext cx="3876509" cy="2910856"/>
          </a:xfrm>
          <a:prstGeom prst="rect">
            <a:avLst/>
          </a:prstGeom>
          <a:noFill/>
        </p:spPr>
      </p:pic>
      <p:pic>
        <p:nvPicPr>
          <p:cNvPr id="21508" name="Picture 4" descr="http://www.mancompany.ru/upload/iblock/293/vitq-uhtga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1844824"/>
            <a:ext cx="3479254" cy="26998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Н. Юсупов «Простите»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9992" y="1556792"/>
            <a:ext cx="4186808" cy="456937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Какое слово названо чудесным?</a:t>
            </a:r>
          </a:p>
          <a:p>
            <a:pPr>
              <a:buNone/>
            </a:pP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Почему папа произнёс его тихо?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img1.liveinternet.ru/images/attach/c/7/98/607/98607749_large_39673899_1234633555_8a3eb67d7620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276872"/>
            <a:ext cx="4176464" cy="27843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Как вы думаете, когда ещё следует говорить тихо?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club.foto.ru/gallery/images/photo/2006/09/06/68929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72816"/>
            <a:ext cx="3586758" cy="2404028"/>
          </a:xfrm>
          <a:prstGeom prst="rect">
            <a:avLst/>
          </a:prstGeom>
          <a:noFill/>
        </p:spPr>
      </p:pic>
      <p:pic>
        <p:nvPicPr>
          <p:cNvPr id="23556" name="Picture 4" descr="http://www.neo-kids.ru/wp-content/uploads/2010/02/spit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1700808"/>
            <a:ext cx="2857500" cy="2143125"/>
          </a:xfrm>
          <a:prstGeom prst="rect">
            <a:avLst/>
          </a:prstGeom>
          <a:noFill/>
        </p:spPr>
      </p:pic>
      <p:pic>
        <p:nvPicPr>
          <p:cNvPr id="23558" name="Picture 6" descr="http://mediasubs.ru/group/uploads/pe/pervyie-shagi-dlya-zarabotka-v-seti/image2/OWI3ZjgtZ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9592" y="4365104"/>
            <a:ext cx="3874790" cy="2229047"/>
          </a:xfrm>
          <a:prstGeom prst="rect">
            <a:avLst/>
          </a:prstGeom>
          <a:noFill/>
        </p:spPr>
      </p:pic>
      <p:pic>
        <p:nvPicPr>
          <p:cNvPr id="23560" name="Picture 8" descr="http://pics2.pokazuha.ru/p442/z/n/4035938tnz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08104" y="4077072"/>
            <a:ext cx="3022048" cy="2420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243</Words>
  <Application>Microsoft Office PowerPoint</Application>
  <PresentationFormat>Экран (4:3)</PresentationFormat>
  <Paragraphs>29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Правила красивой речи</vt:lpstr>
      <vt:lpstr>Слайд 3</vt:lpstr>
      <vt:lpstr>Слайд 4</vt:lpstr>
      <vt:lpstr>Чем отличаются друг от друга прослушанные высказывания?</vt:lpstr>
      <vt:lpstr>Как же нужно говорить?</vt:lpstr>
      <vt:lpstr>Физминутка</vt:lpstr>
      <vt:lpstr>Н. Юсупов «Простите»</vt:lpstr>
      <vt:lpstr>Как вы думаете, когда ещё следует говорить тихо?</vt:lpstr>
      <vt:lpstr>Где нельзя громко разговаривать и почему?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8</cp:revision>
  <dcterms:created xsi:type="dcterms:W3CDTF">2013-09-18T01:47:44Z</dcterms:created>
  <dcterms:modified xsi:type="dcterms:W3CDTF">2013-09-18T02:56:03Z</dcterms:modified>
</cp:coreProperties>
</file>