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5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D0171E-A371-4545-9AF3-C14B815B7454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56B4DF-9E72-4831-9889-7D74C42F618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AB0D0-0B76-4C84-A032-E381309879F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469D9-4EBB-423D-A726-863F71197009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1B16A-9D07-464E-AC52-F86EA78A780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text=%D1%82%D1%80%D1%83%D0%B1%D0%B0&amp;pos=25&amp;uinfo=sw-1263-sh-906-fw-1038-fh-598-pd-1&amp;rpt=simage&amp;img_url=http%3A%2F%2Fstpetemusic.ru%2Fimages%2Fupload%2F312ML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images.yandex.ru/yandsearch?text=%D1%82%D1%80%D1%83%D0%B1%D0%B0%D1%87&amp;pos=28&amp;uinfo=sw-1263-sh-906-fw-1038-fh-598-pd-1&amp;rpt=simage&amp;img_url=http%3A%2F%2Fwww.eg.ru%2Fupimg%2Fphoto%2F112978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text=%D0%BA%D0%BE%D1%82&amp;pos=1&amp;uinfo=sw-1263-sh-906-fw-1038-fh-598-pd-1&amp;rpt=simage&amp;img_url=http%3A%2F%2Fwww.picshare.ru%2Fuploads%2F121113%2F7MYM4m1D3s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://images.yandex.ru/yandsearch?text=%D0%BA%D1%80%D0%BE%D1%82&amp;pos=0&amp;uinfo=sw-1263-sh-906-fw-1038-fh-598-pd-1&amp;rpt=simage&amp;img_url=http%3A%2F%2Fbm.img.com.ua%2Fimg%2Fprikol%2Fimages%2Flarge%2F7%2F9%2F181497_390833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text=%D0%BA%D1%80%D0%BE%D1%88%D0%BA%D0%B8&amp;pos=1&amp;uinfo=sw-1263-sh-906-fw-1038-fh-598-pd-1&amp;rpt=simage&amp;img_url=http%3A%2F%2Fc1greenlivingideascom.wpengine.netdna-cdn.com%2Ffiles%2F2011%2F12%2F2510798899_30e66e028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images.yandex.ru/yandsearch?text=%D0%BA%D0%BE%D1%88%D0%BA%D0%B8&amp;pos=25&amp;uinfo=sw-1263-sh-906-fw-1038-fh-598-pd-1&amp;rpt=simage&amp;img_url=http%3A%2F%2Fimg-fotki.yandex.ru%2Fget%2F5102%2Fvikakras.c%2F0_31f09_fc5989ba_XX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text=%D1%80%D0%B0%D0%BA%D0%B8&amp;pos=21&amp;uinfo=sw-1263-sh-906-fw-1038-fh-598-pd-1&amp;rpt=simage&amp;img_url=http%3A%2F%2Fimg-fotki.yandex.ru%2Fget%2F6%2Finsane6.1%2F0_4410_2aad089a_X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hyperlink" Target="http://images.yandex.ru/yandsearch?text=%D1%81%D0%BF%D0%B0%D1%81%D0%B8%D0%B1%D0%BE%20%D0%B7%D0%B0%20%D1%80%D0%B0%D0%B1%D0%BE%D1%82%D1%83&amp;pos=28&amp;uinfo=sw-1263-sh-906-fw-1038-fh-598-pd-1&amp;rpt=simage&amp;img_url=http://vipgif.ru/_ph/19/2/306966013.gi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images.yandex.ru/yandsearch?p=2&amp;text=%D0%B1%D1%8B%D0%BB%D0%B8%D0%BD%D0%BA%D0%B0&amp;pos=67&amp;uinfo=sw-1263-sh-906-fw-1038-fh-598-pd-1&amp;rpt=simage&amp;img_url=http://mypiter.kz/modules/4nAlbum/album/m/thumb/P701859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0%D0%BB%D1%8C%D0%B1%D0%B0%D1%82%D1%80%D0%BE%D1%81&amp;pos=7&amp;uinfo=sw-1263-sh-906-fw-1038-fh-598-pd-1&amp;rpt=simage&amp;img_url=http://www.stihi.ru/pics/2009/11/06/899.jp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images.yandex.ru/yandsearch?p=1&amp;text=%D0%BB%D0%BE%D0%B6%D0%B1%D0%B8%D0%BD%D0%BA%D0%B0&amp;pos=56&amp;uinfo=sw-1263-sh-906-fw-1038-fh-598-pd-1&amp;rpt=simage&amp;img_url=http://nature.baikal.ru/phs/tiny/68/68310_t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A%D0%B0%D1%80%D0%B0%D0%BA%D0%B0%D1%82%D0%B8%D1%86%D0%B0&amp;pos=1&amp;uinfo=sw-1263-sh-906-fw-1038-fh-598-pd-1&amp;rpt=simage&amp;img_url=http://img-2005-10.photosight.ru/17/1086256.jpg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images.yandex.ru/yandsearch?text=%D1%81%D0%B0%D0%BB%D1%8C%D1%82%D0%BE&amp;pos=8&amp;uinfo=sw-1263-sh-906-fw-1038-fh-598-pd-1&amp;rpt=simage&amp;img_url=http://www.zhaba.ru/_pics/3u4equjlz7dtika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0%D1%80%D0%B1%D0%B0&amp;pos=2&amp;uinfo=sw-1263-sh-906-fw-1038-fh-598-pd-1&amp;rpt=simage&amp;img_url=http://upload.wikimedia.org/wikipedia/commons/c/c2/Australian_cart.jpg" TargetMode="External"/><Relationship Id="rId5" Type="http://schemas.openxmlformats.org/officeDocument/2006/relationships/image" Target="../media/image6.gif"/><Relationship Id="rId4" Type="http://schemas.openxmlformats.org/officeDocument/2006/relationships/hyperlink" Target="http://images.yandex.ru/yandsearch?text=%D0%B2%D0%B8%D0%B3%D0%B2%D0%B0%D0%BC&amp;pos=23&amp;uinfo=sw-1263-sh-906-fw-1038-fh-598-pd-1&amp;rpt=simage&amp;img_url=http://www.manataka.org/Wigwam_Camp.gif" TargetMode="Externa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images.yandex.ru/yandsearch?text=%D1%81%D0%BF%D1%80%D0%BE%D1%81%D0%B8%D1%82%D1%8C&amp;pos=0&amp;uinfo=sw-1263-sh-906-fw-1038-fh-598-pd-1&amp;rpt=simage&amp;img_url=http://coquilhat.free.fr/flashcards/ask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images.yandex.ru/yandsearch?text=%D1%82%D0%BE%D0%BB%D0%BA%D0%BE%D0%B2%D1%8B%D0%B9%20%D1%81%D0%BB%D0%BE%D0%B2%D0%B0%D1%80%D1%8C&amp;pos=11&amp;uinfo=sw-1263-sh-906-fw-1038-fh-598-pd-1&amp;rpt=simage&amp;img_url=http://i039.radikal.ru/0805/d8/4b4350babcd9.j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5%D0%BE%D0%BC%D1%8F%D1%87%D0%BE%D0%BA&amp;pos=18&amp;uinfo=sw-1263-sh-906-fw-1038-fh-598-pd-1&amp;rpt=simage&amp;img_url=http://static.newsland.ru/news_images/898/big_898050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text=%D1%80%D0%BE%D0%BB%D0%B8%D0%BA%D0%B8&amp;pos=2&amp;uinfo=sw-1263-sh-906-fw-1038-fh-598-pd-1&amp;rpt=simage&amp;img_url=http%3A%2F%2Fcs10681.userapi.com%2Fv10681724%2F745%2FaxGH1t7pelM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images.yandex.ru/yandsearch?text=%D0%BA%D1%80%D0%BE%D0%BB%D0%B8%D0%BA%D0%B8&amp;pos=18&amp;uinfo=sw-1263-sh-906-fw-1038-fh-598-pd-1&amp;rpt=simage&amp;img_url=http%3A%2F%2Fs005.radikal.ru%2Fi209%2F1012%2F46%2F8bf4b7b1884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302433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ШКОЛА </a:t>
            </a:r>
            <a:br>
              <a:rPr lang="ru-RU" sz="7200" b="1" dirty="0" smtClean="0">
                <a:solidFill>
                  <a:srgbClr val="FF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РАЗВИТИЯ РЕЧИ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Озорные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Целый день</a:t>
            </a:r>
            <a:br>
              <a:rPr lang="ru-RU" b="1" dirty="0" smtClean="0"/>
            </a:br>
            <a:r>
              <a:rPr lang="ru-RU" b="1" dirty="0" smtClean="0"/>
              <a:t>ТРУБА</a:t>
            </a:r>
            <a:br>
              <a:rPr lang="ru-RU" b="1" dirty="0" smtClean="0"/>
            </a:br>
            <a:r>
              <a:rPr lang="ru-RU" b="1" dirty="0" smtClean="0"/>
              <a:t>Молчала,</a:t>
            </a:r>
            <a:br>
              <a:rPr lang="ru-RU" b="1" dirty="0" smtClean="0"/>
            </a:br>
            <a:r>
              <a:rPr lang="ru-RU" b="1" dirty="0" smtClean="0"/>
              <a:t>По хозяину скучала...</a:t>
            </a:r>
          </a:p>
          <a:p>
            <a:pPr algn="ctr">
              <a:buNone/>
            </a:pPr>
            <a:r>
              <a:rPr lang="ru-RU" b="1" dirty="0" smtClean="0"/>
              <a:t>    Буква „Ч" </a:t>
            </a:r>
            <a:br>
              <a:rPr lang="ru-RU" b="1" dirty="0" smtClean="0"/>
            </a:br>
            <a:r>
              <a:rPr lang="ru-RU" b="1" dirty="0" smtClean="0"/>
              <a:t>К трубе пришла — </a:t>
            </a:r>
            <a:br>
              <a:rPr lang="ru-RU" b="1" dirty="0" smtClean="0"/>
            </a:br>
            <a:r>
              <a:rPr lang="ru-RU" b="1" dirty="0" smtClean="0"/>
              <a:t>Трубача труба нашла.</a:t>
            </a:r>
            <a:br>
              <a:rPr lang="ru-RU" b="1" dirty="0" smtClean="0"/>
            </a:br>
            <a:r>
              <a:rPr lang="ru-RU" b="1" dirty="0" smtClean="0"/>
              <a:t>Заиграл ТРУБАЧ на ней —</a:t>
            </a:r>
            <a:br>
              <a:rPr lang="ru-RU" b="1" dirty="0" smtClean="0"/>
            </a:br>
            <a:r>
              <a:rPr lang="ru-RU" b="1" dirty="0" smtClean="0"/>
              <a:t>Сразу Стало Веселей!..</a:t>
            </a:r>
          </a:p>
          <a:p>
            <a:endParaRPr lang="ru-RU" b="1" dirty="0"/>
          </a:p>
        </p:txBody>
      </p:sp>
      <p:pic>
        <p:nvPicPr>
          <p:cNvPr id="26626" name="Picture 2" descr="http://img0.liveinternet.ru/images/attach/c/2/71/855/71855228_1299777477_312ML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268760"/>
            <a:ext cx="3039346" cy="2271912"/>
          </a:xfrm>
          <a:prstGeom prst="rect">
            <a:avLst/>
          </a:prstGeom>
          <a:noFill/>
        </p:spPr>
      </p:pic>
      <p:pic>
        <p:nvPicPr>
          <p:cNvPr id="26628" name="Picture 4" descr="http://www.persons-info.com/userfiles/image/persons/40000-50000/40000-41000/40841/TRUBACH_Nikolai1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717032"/>
            <a:ext cx="1964391" cy="2938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Озорные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194920" cy="262088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Вот какая смехота: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"P" свалилась на кота!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КОТ не кот теперь, а … ,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Роет он подземный ход.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stat20.privet.ru/lr/0d1710549fe347d15fa4c8118e0946b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556792"/>
            <a:ext cx="3131840" cy="2346074"/>
          </a:xfrm>
          <a:prstGeom prst="rect">
            <a:avLst/>
          </a:prstGeom>
          <a:noFill/>
        </p:spPr>
      </p:pic>
      <p:pic>
        <p:nvPicPr>
          <p:cNvPr id="25604" name="Picture 4" descr="http://bm.img.com.ua/img/prikol/images/large/7/9/181497_39083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3645024"/>
            <a:ext cx="3370734" cy="2953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Озорные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538736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    </a:t>
            </a:r>
            <a:r>
              <a:rPr lang="ru-RU" b="1" dirty="0" err="1" smtClean="0"/>
              <a:t>Воробьишка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Поскакал — </a:t>
            </a:r>
            <a:br>
              <a:rPr lang="ru-RU" b="1" dirty="0" smtClean="0"/>
            </a:br>
            <a:r>
              <a:rPr lang="ru-RU" b="1" dirty="0" smtClean="0"/>
              <a:t>Где-то</a:t>
            </a:r>
            <a:br>
              <a:rPr lang="ru-RU" b="1" dirty="0" smtClean="0"/>
            </a:br>
            <a:r>
              <a:rPr lang="ru-RU" b="1" dirty="0" smtClean="0"/>
              <a:t>К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/>
              <a:t>ОШКИ</a:t>
            </a:r>
            <a:br>
              <a:rPr lang="ru-RU" b="1" dirty="0" smtClean="0"/>
            </a:br>
            <a:r>
              <a:rPr lang="ru-RU" b="1" dirty="0" smtClean="0"/>
              <a:t>Отыскал.</a:t>
            </a:r>
            <a:br>
              <a:rPr lang="ru-RU" b="1" dirty="0" smtClean="0"/>
            </a:br>
            <a:r>
              <a:rPr lang="ru-RU" b="1" dirty="0" smtClean="0"/>
              <a:t>Он одну </a:t>
            </a:r>
            <a:br>
              <a:rPr lang="ru-RU" b="1" dirty="0" smtClean="0"/>
            </a:br>
            <a:r>
              <a:rPr lang="ru-RU" b="1" dirty="0" smtClean="0"/>
              <a:t>Сейчас же </a:t>
            </a:r>
            <a:br>
              <a:rPr lang="ru-RU" b="1" dirty="0" smtClean="0"/>
            </a:br>
            <a:r>
              <a:rPr lang="ru-RU" b="1" dirty="0" smtClean="0"/>
              <a:t>Съел</a:t>
            </a:r>
            <a:br>
              <a:rPr lang="ru-RU" b="1" dirty="0" smtClean="0"/>
            </a:br>
            <a:r>
              <a:rPr lang="ru-RU" b="1" dirty="0" smtClean="0"/>
              <a:t>Прямо на дорожке,</a:t>
            </a:r>
            <a:br>
              <a:rPr lang="ru-RU" b="1" dirty="0" smtClean="0"/>
            </a:br>
            <a:r>
              <a:rPr lang="ru-RU" b="1" dirty="0" smtClean="0"/>
              <a:t>Остальные </a:t>
            </a:r>
            <a:br>
              <a:rPr lang="ru-RU" b="1" dirty="0" smtClean="0"/>
            </a:br>
            <a:r>
              <a:rPr lang="ru-RU" b="1" dirty="0" smtClean="0"/>
              <a:t>Не успел:</a:t>
            </a:r>
            <a:br>
              <a:rPr lang="ru-RU" b="1" dirty="0" smtClean="0"/>
            </a:br>
            <a:r>
              <a:rPr lang="ru-RU" b="1" dirty="0" smtClean="0"/>
              <a:t>Помешали</a:t>
            </a:r>
            <a:br>
              <a:rPr lang="ru-RU" b="1" dirty="0" smtClean="0"/>
            </a:br>
            <a:r>
              <a:rPr lang="ru-RU" b="1" dirty="0" smtClean="0"/>
              <a:t>КОШКИ!</a:t>
            </a:r>
            <a:endParaRPr lang="ru-RU" b="1" dirty="0"/>
          </a:p>
        </p:txBody>
      </p:sp>
      <p:pic>
        <p:nvPicPr>
          <p:cNvPr id="24578" name="Picture 2" descr="http://www.novostioede.ru/upload/iblock/215/2510798899_30e66e028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356939" cy="2235722"/>
          </a:xfrm>
          <a:prstGeom prst="rect">
            <a:avLst/>
          </a:prstGeom>
          <a:noFill/>
        </p:spPr>
      </p:pic>
      <p:pic>
        <p:nvPicPr>
          <p:cNvPr id="24580" name="Picture 4" descr="http://www.ufa.gs/images/com_adsmanager/ads/70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149080"/>
            <a:ext cx="3301132" cy="2478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Озорные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626968" cy="269289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Букву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"Д"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на дне пруда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Отыскали РАКИ.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той поры у них беда: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То и дело … 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kolyan.net/uploads/posts/2009-12/thumbs/1260857057_4434b9226c9fcb81181d55ed08118ff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72241"/>
            <a:ext cx="3730774" cy="280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Анаграммы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ЛЫЖИ           _______</a:t>
            </a:r>
          </a:p>
          <a:p>
            <a:r>
              <a:rPr lang="ru-RU" dirty="0" smtClean="0"/>
              <a:t>МЫШКА        _______</a:t>
            </a:r>
          </a:p>
          <a:p>
            <a:r>
              <a:rPr lang="ru-RU" dirty="0" smtClean="0"/>
              <a:t>БАНКА           _______</a:t>
            </a:r>
          </a:p>
          <a:p>
            <a:r>
              <a:rPr lang="ru-RU" dirty="0" smtClean="0"/>
              <a:t>РАНО             _______</a:t>
            </a:r>
          </a:p>
          <a:p>
            <a:r>
              <a:rPr lang="ru-RU" dirty="0" smtClean="0"/>
              <a:t>СОСНА          _______</a:t>
            </a:r>
          </a:p>
          <a:p>
            <a:r>
              <a:rPr lang="ru-RU" dirty="0" smtClean="0"/>
              <a:t>ДЫРА            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00B050"/>
                </a:solidFill>
              </a:rPr>
              <a:t>   ПАЛИНДРОМ - …</a:t>
            </a:r>
          </a:p>
          <a:p>
            <a:endParaRPr lang="ru-RU" sz="4800" b="1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00B050"/>
                </a:solidFill>
              </a:rPr>
              <a:t>   АНАГРАММА - …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0.liveinternet.ru/images/attach/c/1/51/223/51223288_Nadpis__Spasibo_vsem_blestyashkaanimaciya1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980728"/>
            <a:ext cx="4495800" cy="5314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заметит непонятное слово?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mypiter.kz/modules/4nAlbum/album/m/P701859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2694831" cy="3588821"/>
          </a:xfrm>
          <a:prstGeom prst="rect">
            <a:avLst/>
          </a:prstGeom>
          <a:noFill/>
        </p:spPr>
      </p:pic>
      <p:pic>
        <p:nvPicPr>
          <p:cNvPr id="25604" name="Picture 4" descr="http://nature.baikal.ru/phs/norm/68/6831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412776"/>
            <a:ext cx="2648948" cy="2003326"/>
          </a:xfrm>
          <a:prstGeom prst="rect">
            <a:avLst/>
          </a:prstGeom>
          <a:noFill/>
        </p:spPr>
      </p:pic>
      <p:pic>
        <p:nvPicPr>
          <p:cNvPr id="25606" name="Picture 6" descr="http://900igr.net/datai/okruzhajuschij-mir/ZHivotnye-arktiki/0025-054-Albatros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3789040"/>
            <a:ext cx="3515825" cy="211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заметит непонятное слово?</a:t>
            </a:r>
            <a:endParaRPr lang="ru-RU" dirty="0"/>
          </a:p>
        </p:txBody>
      </p:sp>
      <p:pic>
        <p:nvPicPr>
          <p:cNvPr id="26626" name="Picture 2" descr="http://img0.liveinternet.ru/images/attach/b/2/24/874/24874217_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268760"/>
            <a:ext cx="2108794" cy="3154711"/>
          </a:xfrm>
          <a:prstGeom prst="rect">
            <a:avLst/>
          </a:prstGeom>
          <a:noFill/>
        </p:spPr>
      </p:pic>
      <p:pic>
        <p:nvPicPr>
          <p:cNvPr id="26628" name="Picture 4" descr="http://www.manataka.org/Wigwam_Camp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484784"/>
            <a:ext cx="3049301" cy="2386980"/>
          </a:xfrm>
          <a:prstGeom prst="rect">
            <a:avLst/>
          </a:prstGeom>
          <a:noFill/>
        </p:spPr>
      </p:pic>
      <p:pic>
        <p:nvPicPr>
          <p:cNvPr id="26630" name="Picture 6" descr="http://s57.radikal.ru/i155/1201/04/52db08cdfc2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4005064"/>
            <a:ext cx="3203848" cy="2405758"/>
          </a:xfrm>
          <a:prstGeom prst="rect">
            <a:avLst/>
          </a:prstGeom>
          <a:noFill/>
        </p:spPr>
      </p:pic>
      <p:pic>
        <p:nvPicPr>
          <p:cNvPr id="26632" name="Picture 8" descr="http://img-2005-10.photosight.ru/17/1086256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79712" y="4578418"/>
            <a:ext cx="3226718" cy="2110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делать, если ты услышал непонятное слово?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www.thaiteachers.tv/images/blog/14421/images/ask1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4824"/>
            <a:ext cx="4450854" cy="3310224"/>
          </a:xfrm>
          <a:prstGeom prst="rect">
            <a:avLst/>
          </a:prstGeom>
          <a:noFill/>
        </p:spPr>
      </p:pic>
      <p:pic>
        <p:nvPicPr>
          <p:cNvPr id="5" name="Picture 4" descr="http://i039.radikal.ru/0805/d8/4b4350babcd9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58197" y="2060848"/>
            <a:ext cx="2719003" cy="3126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Озорные буквы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БОБ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ТОПОТ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ШАЛАШ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ГОРИ ПИРОГ!</a:t>
            </a:r>
          </a:p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ОЛЕСЕ ВЕСЕЛО.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Озорные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ТОНЕТ ЕНОТ!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 НЕ ЕНОТ,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 КОТ…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МАКСИМ - К МИСКАМ!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ВИЖУ ЖИВ!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ЛАКАЛ – ПЛАКАЛ…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МИР ИМ!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Озорные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     </a:t>
            </a:r>
            <a:r>
              <a:rPr lang="ru-RU" sz="5400" b="1" dirty="0" smtClean="0"/>
              <a:t>Слова, которые слева направо и справа налево читаются одинаково, называются </a:t>
            </a:r>
            <a:r>
              <a:rPr lang="ru-RU" sz="5400" b="1" dirty="0" smtClean="0">
                <a:solidFill>
                  <a:srgbClr val="00B050"/>
                </a:solidFill>
              </a:rPr>
              <a:t>ПАЛИНДРОМАМИ.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11500" b="1" dirty="0" err="1" smtClean="0">
                <a:solidFill>
                  <a:srgbClr val="FF0000"/>
                </a:solidFill>
              </a:rPr>
              <a:t>Физминутка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pic>
        <p:nvPicPr>
          <p:cNvPr id="23554" name="Picture 2" descr="http://perevodika.ru/upload/iblock/b3f/zichmgshnh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916832"/>
            <a:ext cx="5314950" cy="39909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332657"/>
            <a:ext cx="5482952" cy="259228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Не давали буквам дела.</a:t>
            </a:r>
          </a:p>
          <a:p>
            <a:pPr algn="ctr">
              <a:buNone/>
            </a:pPr>
            <a:r>
              <a:rPr lang="ru-RU" dirty="0" smtClean="0"/>
              <a:t>Им безделье надоело.</a:t>
            </a:r>
          </a:p>
          <a:p>
            <a:pPr algn="ctr">
              <a:buNone/>
            </a:pPr>
            <a:r>
              <a:rPr lang="ru-RU" dirty="0" smtClean="0"/>
              <a:t>Надоело им скучать –</a:t>
            </a:r>
          </a:p>
          <a:p>
            <a:pPr algn="ctr">
              <a:buNone/>
            </a:pPr>
            <a:r>
              <a:rPr lang="ru-RU" dirty="0" smtClean="0"/>
              <a:t>И пошли озорничать…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924944"/>
            <a:ext cx="4032448" cy="3528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"К"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карман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монтёру —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Прыг! —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в кармане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РОЛИКИ.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 кармана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тот же миг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Выскочили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…!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7gnomov.biz/pictures/1257_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2915816" cy="2052735"/>
          </a:xfrm>
          <a:prstGeom prst="rect">
            <a:avLst/>
          </a:prstGeom>
          <a:noFill/>
        </p:spPr>
      </p:pic>
      <p:pic>
        <p:nvPicPr>
          <p:cNvPr id="1030" name="Picture 6" descr="http://www.neloshare.ru/uploads/posts/2010-12/1293629463_0sdgdwqwyaurv4c.jpe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356992"/>
            <a:ext cx="3584691" cy="2685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136</Words>
  <Application>Microsoft Office PowerPoint</Application>
  <PresentationFormat>Экран (4:3)</PresentationFormat>
  <Paragraphs>47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ШКОЛА  РАЗВИТИЯ РЕЧИ</vt:lpstr>
      <vt:lpstr>Кто заметит непонятное слово?</vt:lpstr>
      <vt:lpstr>Кто заметит непонятное слово?</vt:lpstr>
      <vt:lpstr>Что делать, если ты услышал непонятное слово?</vt:lpstr>
      <vt:lpstr>Озорные буквы</vt:lpstr>
      <vt:lpstr>Озорные буквы</vt:lpstr>
      <vt:lpstr>Озорные буквы</vt:lpstr>
      <vt:lpstr>Физминутка</vt:lpstr>
      <vt:lpstr>Слайд 9</vt:lpstr>
      <vt:lpstr>Озорные буквы</vt:lpstr>
      <vt:lpstr>Озорные буквы</vt:lpstr>
      <vt:lpstr>Озорные буквы</vt:lpstr>
      <vt:lpstr>Озорные буквы</vt:lpstr>
      <vt:lpstr>Анаграммы</vt:lpstr>
      <vt:lpstr>ЧТО ТАКОЕ?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ШКОЛА  РАЗВИТИЯ РЕЧИ</dc:title>
  <dc:creator>АНДРЕЙ</dc:creator>
  <cp:lastModifiedBy>АНДРЕЙ</cp:lastModifiedBy>
  <cp:revision>5</cp:revision>
  <dcterms:created xsi:type="dcterms:W3CDTF">2013-10-02T02:20:49Z</dcterms:created>
  <dcterms:modified xsi:type="dcterms:W3CDTF">2013-10-02T03:09:05Z</dcterms:modified>
</cp:coreProperties>
</file>