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7" r:id="rId2"/>
    <p:sldId id="258" r:id="rId3"/>
    <p:sldId id="256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  <p:sldId id="270" r:id="rId14"/>
    <p:sldId id="269" r:id="rId15"/>
    <p:sldId id="273" r:id="rId16"/>
    <p:sldId id="271" r:id="rId17"/>
    <p:sldId id="275" r:id="rId18"/>
    <p:sldId id="272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2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107A59-E777-4BCC-92C4-703CF757CCDE}" type="datetimeFigureOut">
              <a:rPr lang="ru-RU" smtClean="0"/>
              <a:t>08.10.2013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562CF8-BC89-46AA-92A1-8AA0B2D7B38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8AB0D0-0B76-4C84-A032-E381309879FF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48F81-BE7C-40BF-BE12-7EAEBDC00F2F}" type="datetimeFigureOut">
              <a:rPr lang="ru-RU" smtClean="0"/>
              <a:t>08.10.2013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98210-8E58-49F5-AF66-BEC653B7FE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48F81-BE7C-40BF-BE12-7EAEBDC00F2F}" type="datetimeFigureOut">
              <a:rPr lang="ru-RU" smtClean="0"/>
              <a:t>08.10.2013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98210-8E58-49F5-AF66-BEC653B7FE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48F81-BE7C-40BF-BE12-7EAEBDC00F2F}" type="datetimeFigureOut">
              <a:rPr lang="ru-RU" smtClean="0"/>
              <a:t>08.10.2013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98210-8E58-49F5-AF66-BEC653B7FE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48F81-BE7C-40BF-BE12-7EAEBDC00F2F}" type="datetimeFigureOut">
              <a:rPr lang="ru-RU" smtClean="0"/>
              <a:t>08.10.2013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98210-8E58-49F5-AF66-BEC653B7FE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48F81-BE7C-40BF-BE12-7EAEBDC00F2F}" type="datetimeFigureOut">
              <a:rPr lang="ru-RU" smtClean="0"/>
              <a:t>08.10.2013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98210-8E58-49F5-AF66-BEC653B7FE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48F81-BE7C-40BF-BE12-7EAEBDC00F2F}" type="datetimeFigureOut">
              <a:rPr lang="ru-RU" smtClean="0"/>
              <a:t>08.10.2013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98210-8E58-49F5-AF66-BEC653B7FE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48F81-BE7C-40BF-BE12-7EAEBDC00F2F}" type="datetimeFigureOut">
              <a:rPr lang="ru-RU" smtClean="0"/>
              <a:t>08.10.2013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98210-8E58-49F5-AF66-BEC653B7FE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48F81-BE7C-40BF-BE12-7EAEBDC00F2F}" type="datetimeFigureOut">
              <a:rPr lang="ru-RU" smtClean="0"/>
              <a:t>08.10.2013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98210-8E58-49F5-AF66-BEC653B7FE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48F81-BE7C-40BF-BE12-7EAEBDC00F2F}" type="datetimeFigureOut">
              <a:rPr lang="ru-RU" smtClean="0"/>
              <a:t>08.10.2013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98210-8E58-49F5-AF66-BEC653B7FE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48F81-BE7C-40BF-BE12-7EAEBDC00F2F}" type="datetimeFigureOut">
              <a:rPr lang="ru-RU" smtClean="0"/>
              <a:t>08.10.2013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98210-8E58-49F5-AF66-BEC653B7FE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48F81-BE7C-40BF-BE12-7EAEBDC00F2F}" type="datetimeFigureOut">
              <a:rPr lang="ru-RU" smtClean="0"/>
              <a:t>08.10.2013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98210-8E58-49F5-AF66-BEC653B7FE9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A48F81-BE7C-40BF-BE12-7EAEBDC00F2F}" type="datetimeFigureOut">
              <a:rPr lang="ru-RU" smtClean="0"/>
              <a:t>08.10.2013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C98210-8E58-49F5-AF66-BEC653B7FE9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%D0%B7%D0%B0%D0%B9%D1%86%D1%8B&amp;pos=8&amp;uinfo=sw-1263-sh-906-fw-1038-fh-598-pd-1&amp;rpt=simage&amp;img_url=http%3A%2F%2Fimg.encyc.yandex.net%2Fillustrations%2Fbse%2Fpictures%2F02810%2F829220.jp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hyperlink" Target="http://images.yandex.ru/yandsearch?p=3&amp;text=%D1%81%D0%BF%D0%B0%D1%81%D0%B8%D0%B1%D0%BE%20%D0%B7%D0%B0%20%D1%80%D0%B0%D0%B1%D0%BE%D1%82%D1%83&amp;pos=113&amp;uinfo=sw-1263-sh-906-fw-1038-fh-598-pd-1&amp;rpt=simage&amp;img_url=http%3A%2F%2Fbestgif.su%2F_ph%2F26%2F2%2F633076382.gif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images.yandex.ru/yandsearch?text=%D0%BA%D0%B0%D0%B1%D0%B0%D0%BD&amp;clid=1920673&amp;pos=22&amp;rpt=simage&amp;uinfo=sw-1263-sh-906-fw-1038-fh-598-pd-1&amp;img_url=http%3A%2F%2Fnews.forenet.info%2Fedit%2Fdata%2Fupimages%2Fsvinia.pn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hyperlink" Target="http://images.yandex.ru/yandsearch?p=1&amp;text=%D0%B1%D0%B0%D0%BD%D0%BA%D0%B0&amp;pos=30&amp;uinfo=sw-1263-sh-906-fw-1038-fh-598-pd-1&amp;rpt=simage&amp;img_url=http%3A%2F%2Feruditov.net%2F_pu%2F3%2Fs33579789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images.yandex.ru/yandsearch?text=%D0%BB%D0%B8%D0%BF%D0%B0&amp;clid=1920673&amp;pos=6&amp;rpt=simage&amp;uinfo=sw-1263-sh-906-fw-1038-fh-598-pd-1&amp;img_url=http%3A%2F%2Fopen.az%2Fuploads%2Fposts%2F2011-10%2F1318048847_dere-lipa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hyperlink" Target="http://images.yandex.ru/yandsearch?text=%D0%B8%D0%BD%D1%81%D1%82%D1%80%D1%83%D0%BC%D0%B5%D0%BD%D1%82%20%D0%BF%D0%B8%D0%BB%D0%B0&amp;pos=9&amp;uinfo=sw-1263-sh-906-fw-1038-fh-598-pd-1&amp;rpt=simage&amp;img_url=http%3A%2F%2Fbaybul.com%2Fclipart%2Ftestere%2Ftestere-10.pn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8.jpeg"/><Relationship Id="rId2" Type="http://schemas.openxmlformats.org/officeDocument/2006/relationships/hyperlink" Target="http://images.yandex.ru/yandsearch?text=%D0%B3%D1%80%D0%B8%D0%B1&amp;pos=5&amp;uinfo=sw-1263-sh-906-fw-1038-fh-598-pd-1&amp;rpt=simage&amp;img_url=http%3A%2F%2Fimg-fotki.yandex.ru%2Fget%2F4505%2Fnikita-pato.0%2F0_52bd7_a6e1eb16_X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ru/yandsearch?text=%D0%BA%D0%B0%D0%BF%D1%83%D1%81%D1%82%D0%B0&amp;pos=3&amp;uinfo=sw-1263-sh-906-fw-1038-fh-598-pd-1&amp;rpt=simage&amp;img_url=http%3A%2F%2Fimg0.liveinternet.ru%2Fimages%2Fattach%2Fc%2F2%2F69%2F848%2F69848445_kapusta.jpg" TargetMode="External"/><Relationship Id="rId5" Type="http://schemas.openxmlformats.org/officeDocument/2006/relationships/image" Target="../media/image7.jpeg"/><Relationship Id="rId4" Type="http://schemas.openxmlformats.org/officeDocument/2006/relationships/hyperlink" Target="http://images.yandex.ru/yandsearch?p=4&amp;text=%D0%B7%D0%B0%D0%BC%D0%BE%D0%BA%20%D0%BA%20%D0%B4%D0%B2%D0%B5%D1%80%D0%B8&amp;pos=120&amp;uinfo=sw-1263-sh-906-fw-1038-fh-598-pd-1&amp;rpt=simage&amp;img_url=http%3A%2F%2Fwww.agregat-zavod.ru%2Fzamok%2Fnavecn%2FBC2-9.jpg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images.yandex.ru/yandsearch?p=1&amp;text=%D1%87%D1%83%D0%BA%D0%BE%D0%B2%D1%81%D0%BA%D0%B8%D0%B9&amp;pos=41&amp;uinfo=sw-1263-sh-906-fw-1038-fh-598-pd-1&amp;rpt=simage&amp;img_url=http%3A%2F%2Fimages.deal.by%2F187785_w100_h100_bolitkorneyukovskiy1053759.jp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340768"/>
            <a:ext cx="7772400" cy="3024335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ШКОЛА </a:t>
            </a:r>
            <a:br>
              <a:rPr lang="ru-RU" sz="7200" b="1" dirty="0" smtClean="0">
                <a:solidFill>
                  <a:srgbClr val="FF0000"/>
                </a:solidFill>
              </a:rPr>
            </a:br>
            <a:r>
              <a:rPr lang="ru-RU" sz="7200" b="1" dirty="0" smtClean="0">
                <a:solidFill>
                  <a:srgbClr val="FF0000"/>
                </a:solidFill>
              </a:rPr>
              <a:t>РАЗВИТИЯ РЕЧИ</a:t>
            </a:r>
            <a:endParaRPr lang="ru-RU" sz="7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3265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11500" b="1" dirty="0" err="1" smtClean="0">
                <a:solidFill>
                  <a:srgbClr val="FF0000"/>
                </a:solidFill>
              </a:rPr>
              <a:t>Физминутка</a:t>
            </a:r>
            <a:endParaRPr lang="ru-RU" sz="11500" b="1" dirty="0">
              <a:solidFill>
                <a:srgbClr val="FF0000"/>
              </a:solidFill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23528" y="1841047"/>
            <a:ext cx="54006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Скачут, скачут во лесочке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Зайцы - серые клубочки.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Прыг - скок, прыг – скок –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Стал зайчонок на пенёк.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Всех построил по порядку,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Стал показывать зарядку.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Раз! Шагают все на месте.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Два! Руками машут вместе,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Три! Присели, дружно встали.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Все за ушком почесали.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На «четыре» потянулись.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Пять! Прогнулись и нагнулись.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Шесть! Все встали снова в ряд,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Зашагали как отряд. </a:t>
            </a:r>
          </a:p>
        </p:txBody>
      </p:sp>
      <p:pic>
        <p:nvPicPr>
          <p:cNvPr id="23555" name="Picture 3" descr="http://dic.academic.ru/pictures/bse/jpg/0281082922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2420888"/>
            <a:ext cx="3347864" cy="26649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Найди слово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УТОЧКА ______</a:t>
            </a:r>
          </a:p>
          <a:p>
            <a:r>
              <a:rPr lang="ru-RU" dirty="0" smtClean="0"/>
              <a:t>ВОЛК _______</a:t>
            </a:r>
          </a:p>
          <a:p>
            <a:r>
              <a:rPr lang="ru-RU" dirty="0" smtClean="0"/>
              <a:t>КОСА _______</a:t>
            </a:r>
          </a:p>
          <a:p>
            <a:r>
              <a:rPr lang="ru-RU" dirty="0" smtClean="0"/>
              <a:t>ОЛЕНЬ _______</a:t>
            </a:r>
          </a:p>
          <a:p>
            <a:r>
              <a:rPr lang="ru-RU" dirty="0" smtClean="0"/>
              <a:t>СНАРЯД _______</a:t>
            </a:r>
          </a:p>
          <a:p>
            <a:r>
              <a:rPr lang="ru-RU" dirty="0" smtClean="0"/>
              <a:t>МАКУШКА _______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Найди и исправь ошибки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i="1" dirty="0" smtClean="0">
                <a:solidFill>
                  <a:srgbClr val="00B050"/>
                </a:solidFill>
              </a:rPr>
              <a:t>     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А. Шибаев СТИХОТВОРЕНИЕ-ШУТКА</a:t>
            </a:r>
            <a:b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"БУКВА ЗАБЛУДИЛАСЬ"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Неизвестно как случилось,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Только буква заблудилась.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Заскочила в чей-то дом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 хозяйничает в нем.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Но едва туда вошла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Буква-озорница -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Очень странные дела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Начали твориться...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Закричал охотник: «Ой!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Двери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гонятся за мной!»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Найди и исправь ошибки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Тает снег. Течет ручей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ветвях полно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врачей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виду у детворы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Крысу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красят маляры.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Мама с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бочками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пошла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 дороге вдоль села.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Старый дедушка Пахом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козе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скакал верхом.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Сели в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ложку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- и айда!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 реке туда-сюда!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Найди и исправь ошибки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Врач напомнил дяде Мите: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«Не забудьте об одном: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Обязательно примите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Десять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цапель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перед сном».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Писем мы не написали: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Тучку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целый день искали.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Сидит на грядке крепко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Оранжевая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кепка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Загремел весенний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гном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Тучи на небе кругом.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Найди и исправь ошибки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Говорят, один рыбак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речке выловил башмак.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Но зато ему потом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крючок попался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дом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Лежит лентяй на раскладушке,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грызет,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похрустывая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пушки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Ехал дядя без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жилета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Заплатил он штраф за это.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Жучка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будку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не доела,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Неохота, надоело.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Найди и исправь ошибки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 вратаря большой улов: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Влетело в сетку пять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волов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Я рубашку сшила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шишке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Я сошью ему штанишки.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Поэт закончил строчку,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конце поставил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бочку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пожелтевшую траву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Роняет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лев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свою листву.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Где обедал, воробей?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зоопарке у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дверей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волке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- сметана,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Творог, молоко.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 рад бы поесть,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Достать нелегко.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Найди и исправь ошибки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Забодал меня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котел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него я очень зол.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Тащит мышонок в норку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Огромную хлебную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горку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учил уроки,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 играл в футбол.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Оттого в тетрадке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Появился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гол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островок налетел ураган,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пальме остался последний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баран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Найди и исправь ошибки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Под березами, где тень,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Притаился старый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день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поляне весной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Вырос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зуб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молодой.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Куклу выронив из рук,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Маша мчится к маме: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Там ползет зеленый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лук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 длинными усами.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Эй, не стойте слишком близко.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Я тигренок, а не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миска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Пять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баранов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скушал Толька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 сказал: «Еще бы столько...»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Мы собираем васильки,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голове у нас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щенки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img1.liveinternet.ru/images/attach/c/6/90/482/90482203_0_3f769_666233df_L_2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620688"/>
            <a:ext cx="5239122" cy="54347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         </a:t>
            </a:r>
            <a:r>
              <a:rPr lang="ru-RU" sz="5400" b="1" dirty="0" smtClean="0"/>
              <a:t>Слова, которые слева направо и справа налево читаются одинаково, называются </a:t>
            </a:r>
            <a:endParaRPr lang="ru-RU" sz="5400" b="1" dirty="0" smtClean="0"/>
          </a:p>
          <a:p>
            <a:pPr algn="ctr">
              <a:buNone/>
            </a:pPr>
            <a:r>
              <a:rPr lang="ru-RU" sz="5400" b="1" dirty="0" smtClean="0">
                <a:solidFill>
                  <a:srgbClr val="00B050"/>
                </a:solidFill>
              </a:rPr>
              <a:t>ПАЛИНДРОМАМИ</a:t>
            </a:r>
            <a:r>
              <a:rPr lang="ru-RU" sz="5400" b="1" dirty="0" smtClean="0">
                <a:solidFill>
                  <a:srgbClr val="00B050"/>
                </a:solidFill>
              </a:rPr>
              <a:t>.</a:t>
            </a:r>
            <a:endParaRPr lang="ru-RU" sz="54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2"/>
            <a:ext cx="7772400" cy="568863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БЕЛ ХЛЕБ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 ЛИП ЛЕША НАШЕЛ ПИЛУ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КОТУ ТАЩАТ УТОК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 </a:t>
            </a: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Анаграммы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620888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Я дикий родственник свиньи.</a:t>
            </a:r>
          </a:p>
          <a:p>
            <a:pPr algn="ctr">
              <a:buNone/>
            </a:pPr>
            <a:r>
              <a:rPr lang="ru-RU" dirty="0" smtClean="0"/>
              <a:t>Но букв порядок измени –</a:t>
            </a:r>
          </a:p>
          <a:p>
            <a:pPr algn="ctr">
              <a:buNone/>
            </a:pPr>
            <a:r>
              <a:rPr lang="ru-RU" dirty="0" smtClean="0"/>
              <a:t>Консервы, джемы, маринад</a:t>
            </a:r>
          </a:p>
          <a:p>
            <a:pPr algn="ctr">
              <a:buNone/>
            </a:pPr>
            <a:r>
              <a:rPr lang="ru-RU" dirty="0" smtClean="0"/>
              <a:t>Во мне обычно все хранят.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026" name="Picture 2" descr="http://img01.chitalnya.ru/upload/483/511695101857185344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293096"/>
            <a:ext cx="3695278" cy="2205247"/>
          </a:xfrm>
          <a:prstGeom prst="rect">
            <a:avLst/>
          </a:prstGeom>
          <a:noFill/>
        </p:spPr>
      </p:pic>
      <p:pic>
        <p:nvPicPr>
          <p:cNvPr id="1028" name="Picture 4" descr="http://www.apartama.ru/media/uploads/products/97__48802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4221088"/>
            <a:ext cx="2411760" cy="2411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Анаграммы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4258816" cy="4785395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Я дерево с цветом душистым,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Даю я прохладную тень,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Под кроной моей отдыхают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безветренный знойный день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Но если согласные буквы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себе переставлю я,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Получится новое слово,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Несущее смерть для меня.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7410" name="Picture 2" descr="http://lechimsya.org/uploads/taginator/Oct-2012/lechebnye_svojstva_lipy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1268760"/>
            <a:ext cx="3226718" cy="2422930"/>
          </a:xfrm>
          <a:prstGeom prst="rect">
            <a:avLst/>
          </a:prstGeom>
          <a:noFill/>
        </p:spPr>
      </p:pic>
      <p:pic>
        <p:nvPicPr>
          <p:cNvPr id="17412" name="Picture 4" descr="http://www.clker.com/cliparts/f/2/9/e/11949850521159759855utensile_sega_architetto_01.svg.hi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4005064"/>
            <a:ext cx="2523778" cy="26978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Вспомни загадки по их началу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6059016" cy="197281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Стоит Антошка на …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лает, не кусает, а …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Сто одёжек и все …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http://img-fotki.yandex.ru/get/5403/bogdano-tanya2010.3/0_3e974_78b94cde_XL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1484784"/>
            <a:ext cx="3226718" cy="2422930"/>
          </a:xfrm>
          <a:prstGeom prst="rect">
            <a:avLst/>
          </a:prstGeom>
          <a:noFill/>
        </p:spPr>
      </p:pic>
      <p:pic>
        <p:nvPicPr>
          <p:cNvPr id="18438" name="Picture 6" descr="http://allzamki.ru/pics/catalog/6505image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3645024"/>
            <a:ext cx="3466356" cy="2849345"/>
          </a:xfrm>
          <a:prstGeom prst="rect">
            <a:avLst/>
          </a:prstGeom>
          <a:noFill/>
        </p:spPr>
      </p:pic>
      <p:pic>
        <p:nvPicPr>
          <p:cNvPr id="18440" name="Picture 8" descr="http://www.ikirov.ru/files/1302/d0bad0b0d0bfd183d181d182d0b0-d0b1d0b5d0bbd0bed0bad0b0d187d0b0d0bdd0bdd0b0d18f-11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4008" y="4293096"/>
            <a:ext cx="2794670" cy="20985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Кто это?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Матроскин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Страшила</a:t>
            </a:r>
          </a:p>
          <a:p>
            <a:pPr algn="ctr"/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Мойдодыр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Дядя Фёдор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Гена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Какие слова «спрятались» в именах?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754760" cy="4525963"/>
          </a:xfrm>
        </p:spPr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МОЙДОДЫР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АЙБОЛИТ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ТЯНИТОЛКАЙ</a:t>
            </a:r>
          </a:p>
          <a:p>
            <a:pPr>
              <a:buNone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Кто придумал такие имена своим героям?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http://pood.rahvaraamat.ee/Content/ProductImages/product_5/80/V068980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628800"/>
            <a:ext cx="3810000" cy="50292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Сможете ли вы придумать такие имена героям?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endParaRPr lang="ru-RU" sz="4000" b="1" dirty="0"/>
          </a:p>
          <a:p>
            <a:pPr algn="ctr">
              <a:buNone/>
            </a:pPr>
            <a:r>
              <a:rPr lang="ru-RU" sz="4000" b="1" dirty="0" err="1" smtClean="0">
                <a:solidFill>
                  <a:srgbClr val="FF0000"/>
                </a:solidFill>
              </a:rPr>
              <a:t>Григор</a:t>
            </a:r>
            <a:r>
              <a:rPr lang="ru-RU" sz="4000" b="1" dirty="0" smtClean="0">
                <a:solidFill>
                  <a:srgbClr val="FF0000"/>
                </a:solidFill>
              </a:rPr>
              <a:t> </a:t>
            </a:r>
            <a:r>
              <a:rPr lang="ru-RU" sz="4000" b="1" dirty="0" err="1" smtClean="0">
                <a:solidFill>
                  <a:srgbClr val="FF0000"/>
                </a:solidFill>
              </a:rPr>
              <a:t>Витез</a:t>
            </a:r>
            <a:endParaRPr lang="ru-RU" sz="40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sz="4000" b="1" dirty="0" smtClean="0">
                <a:solidFill>
                  <a:srgbClr val="FF0000"/>
                </a:solidFill>
              </a:rPr>
              <a:t>«Петух </a:t>
            </a:r>
            <a:r>
              <a:rPr lang="ru-RU" sz="4000" b="1" dirty="0" err="1" smtClean="0">
                <a:solidFill>
                  <a:srgbClr val="FF0000"/>
                </a:solidFill>
              </a:rPr>
              <a:t>Будидень</a:t>
            </a:r>
            <a:r>
              <a:rPr lang="ru-RU" sz="4000" b="1" dirty="0" smtClean="0">
                <a:solidFill>
                  <a:srgbClr val="FF0000"/>
                </a:solidFill>
              </a:rPr>
              <a:t> и ленивый Радо»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275</Words>
  <Application>Microsoft Office PowerPoint</Application>
  <PresentationFormat>Экран (4:3)</PresentationFormat>
  <Paragraphs>70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ШКОЛА  РАЗВИТИЯ РЕЧИ</vt:lpstr>
      <vt:lpstr>Слайд 2</vt:lpstr>
      <vt:lpstr>  БЕЛ ХЛЕБ   У ЛИП ЛЕША НАШЕЛ ПИЛУ   КОТУ ТАЩАТ УТОК         </vt:lpstr>
      <vt:lpstr>Анаграммы</vt:lpstr>
      <vt:lpstr>Анаграммы</vt:lpstr>
      <vt:lpstr>Вспомни загадки по их началу</vt:lpstr>
      <vt:lpstr>Кто это?</vt:lpstr>
      <vt:lpstr>Какие слова «спрятались» в именах?</vt:lpstr>
      <vt:lpstr>Сможете ли вы придумать такие имена героям?</vt:lpstr>
      <vt:lpstr>Физминутка</vt:lpstr>
      <vt:lpstr>Найди слово</vt:lpstr>
      <vt:lpstr>Найди и исправь ошибки</vt:lpstr>
      <vt:lpstr>Найди и исправь ошибки</vt:lpstr>
      <vt:lpstr>Найди и исправь ошибки</vt:lpstr>
      <vt:lpstr>Найди и исправь ошибки</vt:lpstr>
      <vt:lpstr>Найди и исправь ошибки</vt:lpstr>
      <vt:lpstr>Найди и исправь ошибки</vt:lpstr>
      <vt:lpstr>Найди и исправь ошибки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ШКОЛА  РАЗВИТИЯ РЕЧИ</dc:title>
  <dc:creator>АНДРЕЙ</dc:creator>
  <cp:lastModifiedBy>АНДРЕЙ</cp:lastModifiedBy>
  <cp:revision>11</cp:revision>
  <dcterms:created xsi:type="dcterms:W3CDTF">2013-10-08T16:26:15Z</dcterms:created>
  <dcterms:modified xsi:type="dcterms:W3CDTF">2013-10-08T18:03:04Z</dcterms:modified>
</cp:coreProperties>
</file>