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56" r:id="rId2"/>
    <p:sldId id="257" r:id="rId3"/>
    <p:sldId id="258" r:id="rId4"/>
    <p:sldId id="291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3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3541E-96E7-4530-86B1-37CC31CC75C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2790-4DD1-410C-B3BD-F80BCC6FC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15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F4201-8460-4388-83B3-A819ACFAA2D9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BC74A9-4A44-4846-A925-F88A03BE2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8063" y="476250"/>
            <a:ext cx="8135937" cy="590507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9600" i="1" dirty="0" smtClean="0">
                <a:solidFill>
                  <a:srgbClr val="7030A0"/>
                </a:solidFill>
              </a:rPr>
              <a:t>Анатомия Мазка</a:t>
            </a:r>
            <a:endParaRPr lang="ru-RU" sz="9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92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pinanails.velsi.info/files/chudesa_kitayiskoyi_rospisi_nogteyi-anutiny-glazki-2-3.jpg"/>
          <p:cNvPicPr/>
          <p:nvPr/>
        </p:nvPicPr>
        <p:blipFill rotWithShape="1">
          <a:blip r:embed="rId2" cstate="print"/>
          <a:srcRect r="44834" b="6514"/>
          <a:stretch/>
        </p:blipFill>
        <p:spPr bwMode="auto">
          <a:xfrm>
            <a:off x="207172" y="692696"/>
            <a:ext cx="45808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upinanails.velsi.info/files/chudesa_kitayiskoyi_rospisi_nogteyi-anutiny-glazki-2-3.jpg"/>
          <p:cNvPicPr/>
          <p:nvPr/>
        </p:nvPicPr>
        <p:blipFill rotWithShape="1">
          <a:blip r:embed="rId2" cstate="print"/>
          <a:srcRect l="54607"/>
          <a:stretch/>
        </p:blipFill>
        <p:spPr bwMode="auto">
          <a:xfrm>
            <a:off x="5076056" y="692696"/>
            <a:ext cx="36724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84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pinanails.velsi.info/files/chudesa_kitayiskoyi_rospisi_nogteyi-gibiskus-13-14.jpg"/>
          <p:cNvPicPr/>
          <p:nvPr/>
        </p:nvPicPr>
        <p:blipFill rotWithShape="1">
          <a:blip r:embed="rId2" cstate="print"/>
          <a:srcRect r="43981" b="5826"/>
          <a:stretch/>
        </p:blipFill>
        <p:spPr bwMode="auto">
          <a:xfrm>
            <a:off x="179512" y="764704"/>
            <a:ext cx="46805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kupinanails.velsi.info/files/chudesa_kitayiskoyi_rospisi_nogteyi-gibiskus-13-14.jpg"/>
          <p:cNvPicPr/>
          <p:nvPr/>
        </p:nvPicPr>
        <p:blipFill rotWithShape="1">
          <a:blip r:embed="rId2" cstate="print"/>
          <a:srcRect l="55416"/>
          <a:stretch/>
        </p:blipFill>
        <p:spPr bwMode="auto">
          <a:xfrm>
            <a:off x="4969164" y="764704"/>
            <a:ext cx="40673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021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цветы двумя цветами\0_5b9b7_24a8e86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40" r="70803" b="58999"/>
          <a:stretch/>
        </p:blipFill>
        <p:spPr bwMode="auto">
          <a:xfrm>
            <a:off x="107504" y="44624"/>
            <a:ext cx="2232248" cy="31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цветы двумя цветами\0_5b9b7_24a8e86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5" t="15909" r="36569" b="58879"/>
          <a:stretch/>
        </p:blipFill>
        <p:spPr bwMode="auto">
          <a:xfrm>
            <a:off x="2771800" y="74111"/>
            <a:ext cx="2880320" cy="30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цветы двумя цветами\0_5b9b7_24a8e86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59" t="15545" r="3153" b="58637"/>
          <a:stretch/>
        </p:blipFill>
        <p:spPr bwMode="auto">
          <a:xfrm>
            <a:off x="5868144" y="53116"/>
            <a:ext cx="2894929" cy="30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ser\Desktop\цветы двумя цветами\0_5b9b7_24a8e86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79" r="69984" b="9424"/>
          <a:stretch/>
        </p:blipFill>
        <p:spPr bwMode="auto">
          <a:xfrm>
            <a:off x="467544" y="3233020"/>
            <a:ext cx="2232248" cy="33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\Desktop\цветы двумя цветами\0_5b9b7_24a8e86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63" t="57242" r="36897" b="9668"/>
          <a:stretch/>
        </p:blipFill>
        <p:spPr bwMode="auto">
          <a:xfrm>
            <a:off x="3203848" y="3255367"/>
            <a:ext cx="2358326" cy="33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User\Desktop\цветы двумя цветами\0_5b9b7_24a8e861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23" t="57121" r="3645" b="17666"/>
          <a:stretch/>
        </p:blipFill>
        <p:spPr bwMode="auto">
          <a:xfrm>
            <a:off x="5968609" y="3423243"/>
            <a:ext cx="2794464" cy="29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55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цветы двумя цветами\0_5b9b6_1689d1f7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1852" y="-971242"/>
            <a:ext cx="5474205" cy="86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26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цветы двумя цветами\0_5b9c6_d8145e5d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14" r="70034" b="54579"/>
          <a:stretch/>
        </p:blipFill>
        <p:spPr bwMode="auto">
          <a:xfrm>
            <a:off x="251520" y="165234"/>
            <a:ext cx="2485000" cy="3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цветы двумя цветами\0_5b9c6_d8145e5d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58" t="16757" r="36427" b="54273"/>
          <a:stretch/>
        </p:blipFill>
        <p:spPr bwMode="auto">
          <a:xfrm>
            <a:off x="3059832" y="167506"/>
            <a:ext cx="2637877" cy="32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\Desktop\цветы двумя цветами\0_5b9c6_d8145e5d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63" t="16757" r="3559" b="54273"/>
          <a:stretch/>
        </p:blipFill>
        <p:spPr bwMode="auto">
          <a:xfrm>
            <a:off x="6084168" y="179765"/>
            <a:ext cx="2641113" cy="31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ser\Desktop\цветы двумя цветами\0_5b9c6_d8145e5d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88" r="69950" b="11727"/>
          <a:stretch/>
        </p:blipFill>
        <p:spPr bwMode="auto">
          <a:xfrm>
            <a:off x="179512" y="3561858"/>
            <a:ext cx="2808312" cy="3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User\Desktop\цветы двумя цветами\0_5b9c6_d8145e5d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41" t="63666" r="36918" b="11728"/>
          <a:stretch/>
        </p:blipFill>
        <p:spPr bwMode="auto">
          <a:xfrm>
            <a:off x="3050239" y="3569281"/>
            <a:ext cx="2877157" cy="30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User\Desktop\цветы двумя цветами\0_5b9c6_d8145e5d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54" t="63788" r="3886" b="11849"/>
          <a:stretch/>
        </p:blipFill>
        <p:spPr bwMode="auto">
          <a:xfrm>
            <a:off x="6084168" y="3561858"/>
            <a:ext cx="2907551" cy="30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08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цветы двумя цветами\0_5b9c5_159a516d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7292" y="-665083"/>
            <a:ext cx="6049958" cy="81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15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цветы двумя цветами\0_5b9c8_10832e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58" r="53573" b="54514"/>
          <a:stretch/>
        </p:blipFill>
        <p:spPr bwMode="auto">
          <a:xfrm>
            <a:off x="755576" y="116631"/>
            <a:ext cx="3315482" cy="27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esktop\цветы двумя цветами\0_5b9c8_10832e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81" t="16572" r="3915" b="54095"/>
          <a:stretch/>
        </p:blipFill>
        <p:spPr bwMode="auto">
          <a:xfrm>
            <a:off x="4427984" y="132655"/>
            <a:ext cx="3384376" cy="27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Desktop\цветы двумя цветами\0_5b9c8_10832e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849" r="70629" b="12091"/>
          <a:stretch/>
        </p:blipFill>
        <p:spPr bwMode="auto">
          <a:xfrm>
            <a:off x="251520" y="3068960"/>
            <a:ext cx="2555179" cy="35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er\Desktop\цветы двумя цветами\0_5b9c8_10832e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6" t="57727" r="37168" b="11727"/>
          <a:stretch/>
        </p:blipFill>
        <p:spPr bwMode="auto">
          <a:xfrm>
            <a:off x="3203848" y="3068960"/>
            <a:ext cx="2689645" cy="35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User\Desktop\цветы двумя цветами\0_5b9c8_10832e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94" t="57606" r="4195" b="11606"/>
          <a:stretch/>
        </p:blipFill>
        <p:spPr bwMode="auto">
          <a:xfrm>
            <a:off x="6120172" y="3068960"/>
            <a:ext cx="2700300" cy="35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834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цветы двумя цветами\0_5b9c7_b43dbf55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0041" y="-399800"/>
            <a:ext cx="6095928" cy="75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52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коративная роспись 1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32448" cy="58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коративная роспись 1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048"/>
            <a:ext cx="4053442" cy="57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76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коративная роспись 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406" y="404663"/>
            <a:ext cx="5148033" cy="18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екоративная роспись 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7318"/>
            <a:ext cx="6305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27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цветы двумя цветами\80669083_4195696_art_k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9" t="2538" r="2762" b="2180"/>
          <a:stretch/>
        </p:blipFill>
        <p:spPr bwMode="auto">
          <a:xfrm>
            <a:off x="92140" y="469069"/>
            <a:ext cx="4643213" cy="59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004"/>
            <a:ext cx="1996316" cy="649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041" y="222004"/>
            <a:ext cx="2180959" cy="653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654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коративная роспись yel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744416" cy="48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екоративная роспись hearts%20%26%20stroke%2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4577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Декоративная роспись fancy_dots_and_chec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793" y="2852936"/>
            <a:ext cx="4728081" cy="31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248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коративная роспись b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48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екоративная роспись _plum_pret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818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9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75"/>
            <a:ext cx="6302499" cy="18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7049"/>
            <a:ext cx="740976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5648303" cy="20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72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12511" cy="2376264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Техника двойного мазка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20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цветы двумя цветами\0_5b980_98ddb8d2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17364" r="62741" b="66515"/>
          <a:stretch/>
        </p:blipFill>
        <p:spPr bwMode="auto">
          <a:xfrm>
            <a:off x="179512" y="131225"/>
            <a:ext cx="2592288" cy="19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цветы двумя цветами\0_5b980_98ddb8d2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3" t="17727" r="31193" b="66636"/>
          <a:stretch/>
        </p:blipFill>
        <p:spPr bwMode="auto">
          <a:xfrm>
            <a:off x="2987824" y="145722"/>
            <a:ext cx="2590762" cy="18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цветы двумя цветами\0_5b980_98ddb8d2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65" t="17485" b="66758"/>
          <a:stretch/>
        </p:blipFill>
        <p:spPr bwMode="auto">
          <a:xfrm>
            <a:off x="5868144" y="129112"/>
            <a:ext cx="2513795" cy="18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цветы двумя цветами\0_5b980_98ddb8d2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6" t="43788" r="29474" b="40333"/>
          <a:stretch/>
        </p:blipFill>
        <p:spPr bwMode="auto">
          <a:xfrm>
            <a:off x="1619672" y="2083472"/>
            <a:ext cx="5797596" cy="20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цветы двумя цветами\0_5b980_98ddb8d2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69606" b="14879"/>
          <a:stretch/>
        </p:blipFill>
        <p:spPr bwMode="auto">
          <a:xfrm>
            <a:off x="307154" y="4382934"/>
            <a:ext cx="8422631" cy="20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25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цветы двумя цветами\0_5b981_aee940d4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8" t="17242" r="6698" b="51122"/>
          <a:stretch/>
        </p:blipFill>
        <p:spPr bwMode="auto">
          <a:xfrm>
            <a:off x="1070442" y="97415"/>
            <a:ext cx="6984776" cy="33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цветы двумя цветами\0_5b981_aee940d4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" t="61606" r="21745" b="12454"/>
          <a:stretch/>
        </p:blipFill>
        <p:spPr bwMode="auto">
          <a:xfrm>
            <a:off x="1187624" y="3644559"/>
            <a:ext cx="6499059" cy="30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64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цветы двумя цветами\0_5b982_b1230b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16515" r="47031" b="60333"/>
          <a:stretch/>
        </p:blipFill>
        <p:spPr bwMode="auto">
          <a:xfrm>
            <a:off x="827584" y="116632"/>
            <a:ext cx="3750941" cy="26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цветы двумя цветами\0_5b982_b1230b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39" t="16624" b="53194"/>
          <a:stretch/>
        </p:blipFill>
        <p:spPr bwMode="auto">
          <a:xfrm>
            <a:off x="4874012" y="101181"/>
            <a:ext cx="2798454" cy="26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цветы двумя цветами\0_5b982_b1230b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" t="52636" r="5054" b="10394"/>
          <a:stretch/>
        </p:blipFill>
        <p:spPr bwMode="auto">
          <a:xfrm>
            <a:off x="1403648" y="2996952"/>
            <a:ext cx="5918727" cy="35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99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цветы двумя цветами\0_5b983_c0820baa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1" t="16151" r="50502" b="59121"/>
          <a:stretch/>
        </p:blipFill>
        <p:spPr bwMode="auto">
          <a:xfrm>
            <a:off x="899592" y="404664"/>
            <a:ext cx="3766827" cy="28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цветы двумя цветами\0_5b983_c0820baa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6515" r="5361" b="48697"/>
          <a:stretch/>
        </p:blipFill>
        <p:spPr bwMode="auto">
          <a:xfrm>
            <a:off x="4788024" y="190634"/>
            <a:ext cx="3096344" cy="33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цветы двумя цветами\0_5b983_c0820baa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0" t="57970" r="5695" b="16697"/>
          <a:stretch/>
        </p:blipFill>
        <p:spPr bwMode="auto">
          <a:xfrm>
            <a:off x="911607" y="3553227"/>
            <a:ext cx="7509624" cy="29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38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цветы двумя цветами\0_5b98f_b27e602c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63" r="3902" b="58273"/>
          <a:stretch/>
        </p:blipFill>
        <p:spPr bwMode="auto">
          <a:xfrm>
            <a:off x="1043608" y="246569"/>
            <a:ext cx="7272808" cy="30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aprizoffnet.ucoz.ru/660260de36e5.jpg"/>
          <p:cNvPicPr/>
          <p:nvPr/>
        </p:nvPicPr>
        <p:blipFill rotWithShape="1">
          <a:blip r:embed="rId3" cstate="print"/>
          <a:srcRect b="5049"/>
          <a:stretch/>
        </p:blipFill>
        <p:spPr bwMode="auto">
          <a:xfrm>
            <a:off x="1497360" y="3429000"/>
            <a:ext cx="5940425" cy="31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18188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5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Анатомия Мазка</vt:lpstr>
      <vt:lpstr>Слайд 2</vt:lpstr>
      <vt:lpstr>Слайд 3</vt:lpstr>
      <vt:lpstr>Техника двойного мазка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17</cp:revision>
  <cp:lastPrinted>2013-04-26T06:24:28Z</cp:lastPrinted>
  <dcterms:created xsi:type="dcterms:W3CDTF">2013-04-09T06:47:11Z</dcterms:created>
  <dcterms:modified xsi:type="dcterms:W3CDTF">2014-01-15T04:52:05Z</dcterms:modified>
</cp:coreProperties>
</file>