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3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334142118380978"/>
          <c:y val="0.1851916816005951"/>
          <c:w val="0.60303100494075079"/>
          <c:h val="0.6947965926491259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семьи</c:v>
                </c:pt>
              </c:strCache>
            </c:strRef>
          </c:tx>
          <c:explosion val="83"/>
          <c:dLbls>
            <c:dLbl>
              <c:idx val="1"/>
              <c:layout>
                <c:manualLayout>
                  <c:x val="-4.9742245620507573E-2"/>
                  <c:y val="2.836158301251551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5526851838265349"/>
                  <c:y val="7.1239065224636879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6838081932196212E-2"/>
                  <c:y val="-8.422946967245185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1866626978553745E-2"/>
                  <c:y val="-5.600826961255512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20488590890320363"/>
                  <c:y val="-7.9127681465344425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полные</c:v>
                </c:pt>
                <c:pt idx="1">
                  <c:v>неполные</c:v>
                </c:pt>
                <c:pt idx="2">
                  <c:v>неполные по потере кормильца</c:v>
                </c:pt>
                <c:pt idx="3">
                  <c:v>многодетные</c:v>
                </c:pt>
                <c:pt idx="4">
                  <c:v>малообеспеченные</c:v>
                </c:pt>
                <c:pt idx="5">
                  <c:v>под опекой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172</c:v>
                </c:pt>
                <c:pt idx="1">
                  <c:v>26</c:v>
                </c:pt>
                <c:pt idx="2">
                  <c:v>4</c:v>
                </c:pt>
                <c:pt idx="3">
                  <c:v>12</c:v>
                </c:pt>
                <c:pt idx="4">
                  <c:v>11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116756740290499"/>
          <c:y val="0.25695827244266306"/>
          <c:w val="0.43661680960180049"/>
          <c:h val="0.6941087742387598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семьи</c:v>
                </c:pt>
              </c:strCache>
            </c:strRef>
          </c:tx>
          <c:explosion val="68"/>
          <c:dLbls>
            <c:dLbl>
              <c:idx val="1"/>
              <c:layout>
                <c:manualLayout>
                  <c:x val="-9.1246581921005196E-2"/>
                  <c:y val="6.684371252197049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22379614630632438"/>
                  <c:y val="2.05194437085338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8445549060857039E-3"/>
                  <c:y val="-9.12622956423645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21109740046804834"/>
                  <c:y val="4.815241326462301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полные</c:v>
                </c:pt>
                <c:pt idx="1">
                  <c:v>неполные</c:v>
                </c:pt>
                <c:pt idx="2">
                  <c:v>неполные по потере кормильца</c:v>
                </c:pt>
                <c:pt idx="3">
                  <c:v>многодетные</c:v>
                </c:pt>
                <c:pt idx="4">
                  <c:v>малообеспеченные</c:v>
                </c:pt>
                <c:pt idx="5">
                  <c:v>под опекой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169</c:v>
                </c:pt>
                <c:pt idx="1">
                  <c:v>26</c:v>
                </c:pt>
                <c:pt idx="2">
                  <c:v>7</c:v>
                </c:pt>
                <c:pt idx="3">
                  <c:v>14</c:v>
                </c:pt>
                <c:pt idx="4">
                  <c:v>13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67069289852917"/>
          <c:y val="0.29918737066694084"/>
          <c:w val="0.48551714592917172"/>
          <c:h val="0.66279770702929197"/>
        </c:manualLayout>
      </c:layout>
      <c:pieChart>
        <c:varyColors val="1"/>
        <c:ser>
          <c:idx val="0"/>
          <c:order val="0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1881448200670735E-2"/>
                  <c:y val="-2.746295130007840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9761514257361239E-2"/>
                  <c:y val="8.522743338945798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26041268484292707"/>
                  <c:y val="-3.244926288189401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4493907456610284E-2"/>
                  <c:y val="-0.1315730113234708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4444567364454797E-2"/>
                  <c:y val="-5.740170687505623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20632300271721221"/>
                  <c:y val="-3.753968355975990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полные</c:v>
                </c:pt>
                <c:pt idx="1">
                  <c:v>неполные</c:v>
                </c:pt>
                <c:pt idx="2">
                  <c:v>неполные по потере кормильца</c:v>
                </c:pt>
                <c:pt idx="3">
                  <c:v>многодетные</c:v>
                </c:pt>
                <c:pt idx="4">
                  <c:v>малообеспеченные</c:v>
                </c:pt>
                <c:pt idx="5">
                  <c:v>под опекой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174</c:v>
                </c:pt>
                <c:pt idx="1">
                  <c:v>25</c:v>
                </c:pt>
                <c:pt idx="2">
                  <c:v>9</c:v>
                </c:pt>
                <c:pt idx="3">
                  <c:v>16</c:v>
                </c:pt>
                <c:pt idx="4">
                  <c:v>15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высшее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157</c:v>
                </c:pt>
                <c:pt idx="1">
                  <c:v>112</c:v>
                </c:pt>
                <c:pt idx="2">
                  <c:v>118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н/высш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</c:v>
                </c:pt>
                <c:pt idx="1">
                  <c:v>7</c:v>
                </c:pt>
                <c:pt idx="2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ср/спец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184</c:v>
                </c:pt>
                <c:pt idx="1">
                  <c:v>219</c:v>
                </c:pt>
                <c:pt idx="2">
                  <c:v>224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среднее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25</c:v>
                </c:pt>
                <c:pt idx="1">
                  <c:v>27</c:v>
                </c:pt>
                <c:pt idx="2">
                  <c:v>26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основное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2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без/образ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0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437696"/>
        <c:axId val="109439232"/>
      </c:barChart>
      <c:catAx>
        <c:axId val="109437696"/>
        <c:scaling>
          <c:orientation val="minMax"/>
        </c:scaling>
        <c:delete val="0"/>
        <c:axPos val="b"/>
        <c:majorTickMark val="out"/>
        <c:minorTickMark val="none"/>
        <c:tickLblPos val="nextTo"/>
        <c:crossAx val="109439232"/>
        <c:crosses val="autoZero"/>
        <c:auto val="1"/>
        <c:lblAlgn val="ctr"/>
        <c:lblOffset val="100"/>
        <c:noMultiLvlLbl val="0"/>
      </c:catAx>
      <c:valAx>
        <c:axId val="109439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94376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полугодие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205</c:v>
                </c:pt>
                <c:pt idx="1">
                  <c:v>253</c:v>
                </c:pt>
                <c:pt idx="2">
                  <c:v>246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II полугодие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158</c:v>
                </c:pt>
                <c:pt idx="1">
                  <c:v>191</c:v>
                </c:pt>
                <c:pt idx="2">
                  <c:v>230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363200"/>
        <c:axId val="109364736"/>
      </c:barChart>
      <c:catAx>
        <c:axId val="109363200"/>
        <c:scaling>
          <c:orientation val="minMax"/>
        </c:scaling>
        <c:delete val="0"/>
        <c:axPos val="b"/>
        <c:majorTickMark val="out"/>
        <c:minorTickMark val="none"/>
        <c:tickLblPos val="nextTo"/>
        <c:crossAx val="109364736"/>
        <c:crosses val="autoZero"/>
        <c:auto val="1"/>
        <c:lblAlgn val="ctr"/>
        <c:lblOffset val="100"/>
        <c:noMultiLvlLbl val="0"/>
      </c:catAx>
      <c:valAx>
        <c:axId val="109364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93632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Мониторинг эффективности образовательного процесса </a:t>
            </a:r>
          </a:p>
        </c:rich>
      </c:tx>
      <c:layout>
        <c:manualLayout>
          <c:xMode val="edge"/>
          <c:yMode val="edge"/>
          <c:x val="0.2099498153008651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848765432098765"/>
          <c:y val="4.7320891548448638E-2"/>
          <c:w val="0.80308641975308637"/>
          <c:h val="0.6423847518505247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дети</c:v>
                </c:pt>
              </c:strCache>
            </c:strRef>
          </c:tx>
          <c:cat>
            <c:numRef>
              <c:f>Лист1!$A$2:$A$12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Лист1!$B$2:$B$12</c:f>
              <c:numCache>
                <c:formatCode>0%</c:formatCode>
                <c:ptCount val="11"/>
                <c:pt idx="0">
                  <c:v>0.93</c:v>
                </c:pt>
                <c:pt idx="1">
                  <c:v>0.83</c:v>
                </c:pt>
                <c:pt idx="2">
                  <c:v>0.87</c:v>
                </c:pt>
                <c:pt idx="3">
                  <c:v>0.73</c:v>
                </c:pt>
                <c:pt idx="4">
                  <c:v>0.84</c:v>
                </c:pt>
                <c:pt idx="5">
                  <c:v>0.75</c:v>
                </c:pt>
                <c:pt idx="6">
                  <c:v>0.75</c:v>
                </c:pt>
                <c:pt idx="7">
                  <c:v>0.5</c:v>
                </c:pt>
                <c:pt idx="8">
                  <c:v>0.88</c:v>
                </c:pt>
                <c:pt idx="9">
                  <c:v>0.64</c:v>
                </c:pt>
                <c:pt idx="10">
                  <c:v>0.84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родители</c:v>
                </c:pt>
              </c:strCache>
            </c:strRef>
          </c:tx>
          <c:cat>
            <c:numRef>
              <c:f>Лист1!$A$2:$A$12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Лист1!$C$2:$C$12</c:f>
              <c:numCache>
                <c:formatCode>0%</c:formatCode>
                <c:ptCount val="11"/>
                <c:pt idx="0">
                  <c:v>0.93</c:v>
                </c:pt>
                <c:pt idx="1">
                  <c:v>0.89</c:v>
                </c:pt>
                <c:pt idx="2">
                  <c:v>0.86</c:v>
                </c:pt>
                <c:pt idx="3">
                  <c:v>0.71</c:v>
                </c:pt>
                <c:pt idx="4">
                  <c:v>0.89</c:v>
                </c:pt>
                <c:pt idx="5">
                  <c:v>0.91</c:v>
                </c:pt>
                <c:pt idx="6">
                  <c:v>0.87</c:v>
                </c:pt>
                <c:pt idx="7">
                  <c:v>0.67</c:v>
                </c:pt>
                <c:pt idx="8">
                  <c:v>0.93</c:v>
                </c:pt>
                <c:pt idx="9">
                  <c:v>0.87</c:v>
                </c:pt>
                <c:pt idx="10">
                  <c:v>0.84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дети (-)</c:v>
                </c:pt>
              </c:strCache>
            </c:strRef>
          </c:tx>
          <c:spPr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marker>
            <c:spPr>
              <a:solidFill>
                <a:schemeClr val="accent2"/>
              </a:solidFill>
              <a:ln w="25400" cap="flat" cmpd="sng" algn="ctr">
                <a:solidFill>
                  <a:schemeClr val="accent2">
                    <a:shade val="50000"/>
                  </a:schemeClr>
                </a:solidFill>
                <a:prstDash val="solid"/>
              </a:ln>
              <a:effectLst/>
            </c:spPr>
          </c:marker>
          <c:cat>
            <c:numRef>
              <c:f>Лист1!$A$2:$A$12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Лист1!$D$2:$D$12</c:f>
              <c:numCache>
                <c:formatCode>0%</c:formatCode>
                <c:ptCount val="11"/>
                <c:pt idx="0" formatCode="0.00%">
                  <c:v>6.0000000000000001E-3</c:v>
                </c:pt>
                <c:pt idx="1">
                  <c:v>0.06</c:v>
                </c:pt>
                <c:pt idx="2">
                  <c:v>0.02</c:v>
                </c:pt>
                <c:pt idx="3">
                  <c:v>7.0000000000000007E-2</c:v>
                </c:pt>
                <c:pt idx="4">
                  <c:v>0.05</c:v>
                </c:pt>
                <c:pt idx="5">
                  <c:v>0.06</c:v>
                </c:pt>
                <c:pt idx="6">
                  <c:v>0.05</c:v>
                </c:pt>
                <c:pt idx="7">
                  <c:v>0.17</c:v>
                </c:pt>
                <c:pt idx="8">
                  <c:v>0.06</c:v>
                </c:pt>
                <c:pt idx="9">
                  <c:v>0.14000000000000001</c:v>
                </c:pt>
                <c:pt idx="10">
                  <c:v>0.08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родители (-)</c:v>
                </c:pt>
              </c:strCache>
            </c:strRef>
          </c:tx>
          <c:spPr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marker>
            <c:spPr>
              <a:solidFill>
                <a:schemeClr val="accent1"/>
              </a:solidFill>
              <a:ln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</c:marker>
          <c:cat>
            <c:numRef>
              <c:f>Лист1!$A$2:$A$12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Лист1!$E$2:$E$12</c:f>
              <c:numCache>
                <c:formatCode>0%</c:formatCode>
                <c:ptCount val="11"/>
                <c:pt idx="0">
                  <c:v>0</c:v>
                </c:pt>
                <c:pt idx="1">
                  <c:v>0.03</c:v>
                </c:pt>
                <c:pt idx="2">
                  <c:v>0.01</c:v>
                </c:pt>
                <c:pt idx="3">
                  <c:v>0.08</c:v>
                </c:pt>
                <c:pt idx="4">
                  <c:v>0.01</c:v>
                </c:pt>
                <c:pt idx="5">
                  <c:v>0.03</c:v>
                </c:pt>
                <c:pt idx="6">
                  <c:v>0.02</c:v>
                </c:pt>
                <c:pt idx="7" formatCode="0.00%">
                  <c:v>0.06</c:v>
                </c:pt>
                <c:pt idx="8" formatCode="0.00%">
                  <c:v>6.0000000000000001E-3</c:v>
                </c:pt>
                <c:pt idx="9">
                  <c:v>0.01</c:v>
                </c:pt>
                <c:pt idx="10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405760"/>
        <c:axId val="114407680"/>
      </c:lineChart>
      <c:catAx>
        <c:axId val="114405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4407680"/>
        <c:crosses val="autoZero"/>
        <c:auto val="1"/>
        <c:lblAlgn val="ctr"/>
        <c:lblOffset val="100"/>
        <c:noMultiLvlLbl val="0"/>
      </c:catAx>
      <c:valAx>
        <c:axId val="11440768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144057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E4AD07-EB09-4F52-9CD3-3F9E99856793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703B26FB-4B88-4FAD-AEAB-87F2EF2DAD97}">
      <dgm:prSet phldrT="[Текст]"/>
      <dgm:spPr>
        <a:solidFill>
          <a:srgbClr val="FF0000">
            <a:alpha val="50000"/>
          </a:srgbClr>
        </a:solidFill>
        <a:ln>
          <a:solidFill>
            <a:srgbClr val="FF0000"/>
          </a:solidFill>
        </a:ln>
      </dgm:spPr>
      <dgm:t>
        <a:bodyPr/>
        <a:lstStyle/>
        <a:p>
          <a:r>
            <a:rPr lang="ru-RU" dirty="0" smtClean="0"/>
            <a:t>Школа</a:t>
          </a:r>
          <a:endParaRPr lang="ru-RU" dirty="0"/>
        </a:p>
      </dgm:t>
    </dgm:pt>
    <dgm:pt modelId="{780B0868-CDCB-43B6-B5D9-1B3136E2A6F1}" type="parTrans" cxnId="{0C5F0E51-9D01-4AF6-906B-781C6958676A}">
      <dgm:prSet/>
      <dgm:spPr/>
      <dgm:t>
        <a:bodyPr/>
        <a:lstStyle/>
        <a:p>
          <a:endParaRPr lang="ru-RU"/>
        </a:p>
      </dgm:t>
    </dgm:pt>
    <dgm:pt modelId="{728D8821-D5CA-43C1-9BED-209C229098D1}" type="sibTrans" cxnId="{0C5F0E51-9D01-4AF6-906B-781C6958676A}">
      <dgm:prSet/>
      <dgm:spPr/>
      <dgm:t>
        <a:bodyPr/>
        <a:lstStyle/>
        <a:p>
          <a:endParaRPr lang="ru-RU"/>
        </a:p>
      </dgm:t>
    </dgm:pt>
    <dgm:pt modelId="{700336F0-7620-482E-8BB0-01D694291574}">
      <dgm:prSet phldrT="[Текст]"/>
      <dgm:spPr>
        <a:solidFill>
          <a:schemeClr val="accent4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dirty="0" smtClean="0"/>
            <a:t>семья</a:t>
          </a:r>
          <a:endParaRPr lang="ru-RU" dirty="0"/>
        </a:p>
      </dgm:t>
    </dgm:pt>
    <dgm:pt modelId="{86780775-D213-47E8-9CB4-368E7FD31E74}" type="parTrans" cxnId="{B657F96C-70B4-48FF-9B55-3C1CE927487E}">
      <dgm:prSet/>
      <dgm:spPr/>
      <dgm:t>
        <a:bodyPr/>
        <a:lstStyle/>
        <a:p>
          <a:endParaRPr lang="ru-RU"/>
        </a:p>
      </dgm:t>
    </dgm:pt>
    <dgm:pt modelId="{29FA0661-5E0A-4EC7-B577-B2F58FC08528}" type="sibTrans" cxnId="{B657F96C-70B4-48FF-9B55-3C1CE927487E}">
      <dgm:prSet/>
      <dgm:spPr/>
      <dgm:t>
        <a:bodyPr/>
        <a:lstStyle/>
        <a:p>
          <a:endParaRPr lang="ru-RU"/>
        </a:p>
      </dgm:t>
    </dgm:pt>
    <dgm:pt modelId="{439F2F6B-08E4-433F-9CBD-51D08E99F5F7}" type="pres">
      <dgm:prSet presAssocID="{07E4AD07-EB09-4F52-9CD3-3F9E99856793}" presName="compositeShape" presStyleCnt="0">
        <dgm:presLayoutVars>
          <dgm:chMax val="7"/>
          <dgm:dir/>
          <dgm:resizeHandles val="exact"/>
        </dgm:presLayoutVars>
      </dgm:prSet>
      <dgm:spPr/>
    </dgm:pt>
    <dgm:pt modelId="{E39805E9-D65A-4A39-87ED-7901C8829A04}" type="pres">
      <dgm:prSet presAssocID="{703B26FB-4B88-4FAD-AEAB-87F2EF2DAD97}" presName="circ1" presStyleLbl="vennNode1" presStyleIdx="0" presStyleCnt="2" custScaleX="114751" custScaleY="114222" custLinFactNeighborX="197" custLinFactNeighborY="-1577"/>
      <dgm:spPr/>
      <dgm:t>
        <a:bodyPr/>
        <a:lstStyle/>
        <a:p>
          <a:endParaRPr lang="ru-RU"/>
        </a:p>
      </dgm:t>
    </dgm:pt>
    <dgm:pt modelId="{3939A29B-C520-45FC-B845-FD68D1747659}" type="pres">
      <dgm:prSet presAssocID="{703B26FB-4B88-4FAD-AEAB-87F2EF2DAD9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999481-A3D7-4357-8EAA-437AFA0C7311}" type="pres">
      <dgm:prSet presAssocID="{700336F0-7620-482E-8BB0-01D694291574}" presName="circ2" presStyleLbl="vennNode1" presStyleIdx="1" presStyleCnt="2" custScaleX="82430" custScaleY="76385"/>
      <dgm:spPr/>
      <dgm:t>
        <a:bodyPr/>
        <a:lstStyle/>
        <a:p>
          <a:endParaRPr lang="ru-RU"/>
        </a:p>
      </dgm:t>
    </dgm:pt>
    <dgm:pt modelId="{E42214D0-B3D6-444A-995E-1B25D38C085E}" type="pres">
      <dgm:prSet presAssocID="{700336F0-7620-482E-8BB0-01D69429157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18A99B-9072-45B0-9BB5-2303144B4797}" type="presOf" srcId="{703B26FB-4B88-4FAD-AEAB-87F2EF2DAD97}" destId="{3939A29B-C520-45FC-B845-FD68D1747659}" srcOrd="1" destOrd="0" presId="urn:microsoft.com/office/officeart/2005/8/layout/venn1"/>
    <dgm:cxn modelId="{3E182E15-7D34-49A1-AC62-28AE079960CC}" type="presOf" srcId="{700336F0-7620-482E-8BB0-01D694291574}" destId="{E42214D0-B3D6-444A-995E-1B25D38C085E}" srcOrd="1" destOrd="0" presId="urn:microsoft.com/office/officeart/2005/8/layout/venn1"/>
    <dgm:cxn modelId="{CE51074A-7A8A-4833-A73A-D37D47B4E723}" type="presOf" srcId="{703B26FB-4B88-4FAD-AEAB-87F2EF2DAD97}" destId="{E39805E9-D65A-4A39-87ED-7901C8829A04}" srcOrd="0" destOrd="0" presId="urn:microsoft.com/office/officeart/2005/8/layout/venn1"/>
    <dgm:cxn modelId="{4DEA67B3-C9E8-4B50-ABB3-765120CD083D}" type="presOf" srcId="{700336F0-7620-482E-8BB0-01D694291574}" destId="{2C999481-A3D7-4357-8EAA-437AFA0C7311}" srcOrd="0" destOrd="0" presId="urn:microsoft.com/office/officeart/2005/8/layout/venn1"/>
    <dgm:cxn modelId="{0C5F0E51-9D01-4AF6-906B-781C6958676A}" srcId="{07E4AD07-EB09-4F52-9CD3-3F9E99856793}" destId="{703B26FB-4B88-4FAD-AEAB-87F2EF2DAD97}" srcOrd="0" destOrd="0" parTransId="{780B0868-CDCB-43B6-B5D9-1B3136E2A6F1}" sibTransId="{728D8821-D5CA-43C1-9BED-209C229098D1}"/>
    <dgm:cxn modelId="{B657F96C-70B4-48FF-9B55-3C1CE927487E}" srcId="{07E4AD07-EB09-4F52-9CD3-3F9E99856793}" destId="{700336F0-7620-482E-8BB0-01D694291574}" srcOrd="1" destOrd="0" parTransId="{86780775-D213-47E8-9CB4-368E7FD31E74}" sibTransId="{29FA0661-5E0A-4EC7-B577-B2F58FC08528}"/>
    <dgm:cxn modelId="{CD54A84A-1AF4-455B-B961-B4E616D15957}" type="presOf" srcId="{07E4AD07-EB09-4F52-9CD3-3F9E99856793}" destId="{439F2F6B-08E4-433F-9CBD-51D08E99F5F7}" srcOrd="0" destOrd="0" presId="urn:microsoft.com/office/officeart/2005/8/layout/venn1"/>
    <dgm:cxn modelId="{65E5DC8A-4F5F-4174-845F-EDEAD8D0714A}" type="presParOf" srcId="{439F2F6B-08E4-433F-9CBD-51D08E99F5F7}" destId="{E39805E9-D65A-4A39-87ED-7901C8829A04}" srcOrd="0" destOrd="0" presId="urn:microsoft.com/office/officeart/2005/8/layout/venn1"/>
    <dgm:cxn modelId="{457DF2B7-2240-4DA4-B4BF-3CEE674B6093}" type="presParOf" srcId="{439F2F6B-08E4-433F-9CBD-51D08E99F5F7}" destId="{3939A29B-C520-45FC-B845-FD68D1747659}" srcOrd="1" destOrd="0" presId="urn:microsoft.com/office/officeart/2005/8/layout/venn1"/>
    <dgm:cxn modelId="{327BFBBF-00B8-4B5E-BABC-D752607084D4}" type="presParOf" srcId="{439F2F6B-08E4-433F-9CBD-51D08E99F5F7}" destId="{2C999481-A3D7-4357-8EAA-437AFA0C7311}" srcOrd="2" destOrd="0" presId="urn:microsoft.com/office/officeart/2005/8/layout/venn1"/>
    <dgm:cxn modelId="{E3D12D7A-9485-46F8-8273-1FBA5F396D43}" type="presParOf" srcId="{439F2F6B-08E4-433F-9CBD-51D08E99F5F7}" destId="{E42214D0-B3D6-444A-995E-1B25D38C085E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F21317-96EA-4DBD-BC07-579B02576A08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AF7E9303-EB0E-4DBA-A923-1FCA8698A70C}">
      <dgm:prSet phldrT="[Текст]"/>
      <dgm:spPr>
        <a:solidFill>
          <a:srgbClr val="FF0000">
            <a:alpha val="50000"/>
          </a:srgbClr>
        </a:solidFill>
        <a:ln>
          <a:solidFill>
            <a:srgbClr val="FF0000"/>
          </a:solidFill>
        </a:ln>
      </dgm:spPr>
      <dgm:t>
        <a:bodyPr/>
        <a:lstStyle/>
        <a:p>
          <a:r>
            <a:rPr lang="ru-RU" dirty="0" smtClean="0"/>
            <a:t>Школа</a:t>
          </a:r>
          <a:endParaRPr lang="ru-RU" dirty="0"/>
        </a:p>
      </dgm:t>
    </dgm:pt>
    <dgm:pt modelId="{6804C194-BB2F-42DD-A4CE-B1B51FAE8C98}" type="parTrans" cxnId="{91CEA695-83D0-4389-86E5-E2A180345349}">
      <dgm:prSet/>
      <dgm:spPr/>
      <dgm:t>
        <a:bodyPr/>
        <a:lstStyle/>
        <a:p>
          <a:endParaRPr lang="ru-RU"/>
        </a:p>
      </dgm:t>
    </dgm:pt>
    <dgm:pt modelId="{1679ACB8-9C98-4E5C-BB6A-DDDDC5559DF4}" type="sibTrans" cxnId="{91CEA695-83D0-4389-86E5-E2A180345349}">
      <dgm:prSet/>
      <dgm:spPr/>
      <dgm:t>
        <a:bodyPr/>
        <a:lstStyle/>
        <a:p>
          <a:endParaRPr lang="ru-RU"/>
        </a:p>
      </dgm:t>
    </dgm:pt>
    <dgm:pt modelId="{725D54BB-AA23-4148-8FBA-B988F27DE8D1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40000"/>
            <a:lumOff val="60000"/>
            <a:alpha val="67000"/>
          </a:schemeClr>
        </a:solidFill>
      </dgm:spPr>
      <dgm:t>
        <a:bodyPr/>
        <a:lstStyle/>
        <a:p>
          <a:r>
            <a:rPr lang="ru-RU" dirty="0" smtClean="0"/>
            <a:t>  Семья</a:t>
          </a:r>
          <a:endParaRPr lang="ru-RU" dirty="0"/>
        </a:p>
      </dgm:t>
    </dgm:pt>
    <dgm:pt modelId="{F68DE8C5-5105-459D-971C-0E747E9739E1}" type="parTrans" cxnId="{9C956BD1-44FB-4652-B7DA-311B18CE1971}">
      <dgm:prSet/>
      <dgm:spPr/>
      <dgm:t>
        <a:bodyPr/>
        <a:lstStyle/>
        <a:p>
          <a:endParaRPr lang="ru-RU"/>
        </a:p>
      </dgm:t>
    </dgm:pt>
    <dgm:pt modelId="{57D59BBD-5EAB-4708-B4C0-991812D751C9}" type="sibTrans" cxnId="{9C956BD1-44FB-4652-B7DA-311B18CE1971}">
      <dgm:prSet/>
      <dgm:spPr/>
      <dgm:t>
        <a:bodyPr/>
        <a:lstStyle/>
        <a:p>
          <a:endParaRPr lang="ru-RU"/>
        </a:p>
      </dgm:t>
    </dgm:pt>
    <dgm:pt modelId="{DCBD39EC-37E6-41FE-A22A-7F19F6710DE5}" type="pres">
      <dgm:prSet presAssocID="{C8F21317-96EA-4DBD-BC07-579B02576A08}" presName="compositeShape" presStyleCnt="0">
        <dgm:presLayoutVars>
          <dgm:chMax val="7"/>
          <dgm:dir/>
          <dgm:resizeHandles val="exact"/>
        </dgm:presLayoutVars>
      </dgm:prSet>
      <dgm:spPr/>
    </dgm:pt>
    <dgm:pt modelId="{9C6C40F4-F4DB-4A2C-831D-C9BE52CFB6FF}" type="pres">
      <dgm:prSet presAssocID="{AF7E9303-EB0E-4DBA-A923-1FCA8698A70C}" presName="circ1" presStyleLbl="vennNode1" presStyleIdx="0" presStyleCnt="2" custLinFactNeighborX="10361" custLinFactNeighborY="-2726"/>
      <dgm:spPr/>
      <dgm:t>
        <a:bodyPr/>
        <a:lstStyle/>
        <a:p>
          <a:endParaRPr lang="ru-RU"/>
        </a:p>
      </dgm:t>
    </dgm:pt>
    <dgm:pt modelId="{27AD753B-6EF4-4DB9-9A5A-BFCB9DA9174C}" type="pres">
      <dgm:prSet presAssocID="{AF7E9303-EB0E-4DBA-A923-1FCA8698A70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B8F96D-BE3F-47E6-BD74-393E5FD0C48B}" type="pres">
      <dgm:prSet presAssocID="{725D54BB-AA23-4148-8FBA-B988F27DE8D1}" presName="circ2" presStyleLbl="vennNode1" presStyleIdx="1" presStyleCnt="2" custLinFactNeighborX="-15991" custLinFactNeighborY="-2726"/>
      <dgm:spPr/>
      <dgm:t>
        <a:bodyPr/>
        <a:lstStyle/>
        <a:p>
          <a:endParaRPr lang="ru-RU"/>
        </a:p>
      </dgm:t>
    </dgm:pt>
    <dgm:pt modelId="{D17095AB-FBB5-4061-B1EA-D65615337B6B}" type="pres">
      <dgm:prSet presAssocID="{725D54BB-AA23-4148-8FBA-B988F27DE8D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2E31CD-5268-49D4-980A-533B318C619F}" type="presOf" srcId="{725D54BB-AA23-4148-8FBA-B988F27DE8D1}" destId="{86B8F96D-BE3F-47E6-BD74-393E5FD0C48B}" srcOrd="0" destOrd="0" presId="urn:microsoft.com/office/officeart/2005/8/layout/venn1"/>
    <dgm:cxn modelId="{A9AE0025-878A-4209-84A5-56F2D4DBB483}" type="presOf" srcId="{AF7E9303-EB0E-4DBA-A923-1FCA8698A70C}" destId="{9C6C40F4-F4DB-4A2C-831D-C9BE52CFB6FF}" srcOrd="0" destOrd="0" presId="urn:microsoft.com/office/officeart/2005/8/layout/venn1"/>
    <dgm:cxn modelId="{41AC1CB5-5AED-496E-A81A-86B47DC73876}" type="presOf" srcId="{AF7E9303-EB0E-4DBA-A923-1FCA8698A70C}" destId="{27AD753B-6EF4-4DB9-9A5A-BFCB9DA9174C}" srcOrd="1" destOrd="0" presId="urn:microsoft.com/office/officeart/2005/8/layout/venn1"/>
    <dgm:cxn modelId="{6765169C-BD64-48E8-B028-2F7BD2E3669A}" type="presOf" srcId="{C8F21317-96EA-4DBD-BC07-579B02576A08}" destId="{DCBD39EC-37E6-41FE-A22A-7F19F6710DE5}" srcOrd="0" destOrd="0" presId="urn:microsoft.com/office/officeart/2005/8/layout/venn1"/>
    <dgm:cxn modelId="{91CEA695-83D0-4389-86E5-E2A180345349}" srcId="{C8F21317-96EA-4DBD-BC07-579B02576A08}" destId="{AF7E9303-EB0E-4DBA-A923-1FCA8698A70C}" srcOrd="0" destOrd="0" parTransId="{6804C194-BB2F-42DD-A4CE-B1B51FAE8C98}" sibTransId="{1679ACB8-9C98-4E5C-BB6A-DDDDC5559DF4}"/>
    <dgm:cxn modelId="{8CD9B143-9204-4ED7-BE1B-E6C950A1B752}" type="presOf" srcId="{725D54BB-AA23-4148-8FBA-B988F27DE8D1}" destId="{D17095AB-FBB5-4061-B1EA-D65615337B6B}" srcOrd="1" destOrd="0" presId="urn:microsoft.com/office/officeart/2005/8/layout/venn1"/>
    <dgm:cxn modelId="{9C956BD1-44FB-4652-B7DA-311B18CE1971}" srcId="{C8F21317-96EA-4DBD-BC07-579B02576A08}" destId="{725D54BB-AA23-4148-8FBA-B988F27DE8D1}" srcOrd="1" destOrd="0" parTransId="{F68DE8C5-5105-459D-971C-0E747E9739E1}" sibTransId="{57D59BBD-5EAB-4708-B4C0-991812D751C9}"/>
    <dgm:cxn modelId="{A44578A9-2F4E-4423-8F85-3A8CD0F814C5}" type="presParOf" srcId="{DCBD39EC-37E6-41FE-A22A-7F19F6710DE5}" destId="{9C6C40F4-F4DB-4A2C-831D-C9BE52CFB6FF}" srcOrd="0" destOrd="0" presId="urn:microsoft.com/office/officeart/2005/8/layout/venn1"/>
    <dgm:cxn modelId="{544BC28D-AD12-43F2-A10B-6AAFB6839C6F}" type="presParOf" srcId="{DCBD39EC-37E6-41FE-A22A-7F19F6710DE5}" destId="{27AD753B-6EF4-4DB9-9A5A-BFCB9DA9174C}" srcOrd="1" destOrd="0" presId="urn:microsoft.com/office/officeart/2005/8/layout/venn1"/>
    <dgm:cxn modelId="{7C5D42AF-A6F1-4E32-BB91-EDF179FB8F1D}" type="presParOf" srcId="{DCBD39EC-37E6-41FE-A22A-7F19F6710DE5}" destId="{86B8F96D-BE3F-47E6-BD74-393E5FD0C48B}" srcOrd="2" destOrd="0" presId="urn:microsoft.com/office/officeart/2005/8/layout/venn1"/>
    <dgm:cxn modelId="{8E26901F-012F-43EE-86C0-E7C8AAB56C15}" type="presParOf" srcId="{DCBD39EC-37E6-41FE-A22A-7F19F6710DE5}" destId="{D17095AB-FBB5-4061-B1EA-D65615337B6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40661F-CDFE-4539-974D-083F068A0A65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821CAAA-7E46-4306-AEB8-CB935333481C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«Семья – школа»</a:t>
          </a:r>
          <a:endParaRPr lang="ru-RU" dirty="0">
            <a:solidFill>
              <a:schemeClr val="tx1"/>
            </a:solidFill>
          </a:endParaRPr>
        </a:p>
      </dgm:t>
    </dgm:pt>
    <dgm:pt modelId="{CC8AB1B8-B7B4-49A0-B9DD-08FD65D66456}" type="parTrans" cxnId="{93734986-3E0C-424E-A91B-A95BAEFBA187}">
      <dgm:prSet/>
      <dgm:spPr/>
      <dgm:t>
        <a:bodyPr/>
        <a:lstStyle/>
        <a:p>
          <a:endParaRPr lang="ru-RU"/>
        </a:p>
      </dgm:t>
    </dgm:pt>
    <dgm:pt modelId="{41534C84-1A18-4B42-AD48-5D9F115F1591}" type="sibTrans" cxnId="{93734986-3E0C-424E-A91B-A95BAEFBA187}">
      <dgm:prSet/>
      <dgm:spPr/>
      <dgm:t>
        <a:bodyPr/>
        <a:lstStyle/>
        <a:p>
          <a:endParaRPr lang="ru-RU"/>
        </a:p>
      </dgm:t>
    </dgm:pt>
    <dgm:pt modelId="{4BE994DE-1F84-4C6F-8EF3-155F7EB2C81E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повышение педагогического уровня знаний родителей в период всего обучения детей в школе</a:t>
          </a:r>
          <a:endParaRPr lang="ru-RU" dirty="0">
            <a:solidFill>
              <a:schemeClr val="tx1"/>
            </a:solidFill>
          </a:endParaRPr>
        </a:p>
      </dgm:t>
    </dgm:pt>
    <dgm:pt modelId="{30121AAC-1738-436D-97A2-DF3E566B72C9}" type="parTrans" cxnId="{97BD4468-459B-4B78-A500-7075C17D6125}">
      <dgm:prSet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92109C28-6278-4F84-9AB9-3A89EB68DA08}" type="sibTrans" cxnId="{97BD4468-459B-4B78-A500-7075C17D6125}">
      <dgm:prSet/>
      <dgm:spPr/>
      <dgm:t>
        <a:bodyPr/>
        <a:lstStyle/>
        <a:p>
          <a:endParaRPr lang="ru-RU"/>
        </a:p>
      </dgm:t>
    </dgm:pt>
    <dgm:pt modelId="{F2A399FA-F762-4F9E-85B1-A40FFFAE4C31}">
      <dgm:prSet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консультирование родителей по вопросам воспитания психологами школы</a:t>
          </a:r>
          <a:endParaRPr lang="ru-RU" dirty="0">
            <a:solidFill>
              <a:schemeClr val="tx1"/>
            </a:solidFill>
          </a:endParaRPr>
        </a:p>
      </dgm:t>
    </dgm:pt>
    <dgm:pt modelId="{9A22E280-C84E-48C0-B358-4DFF26343623}" type="parTrans" cxnId="{264DA242-6359-4ED3-8243-C65527FA7EF0}">
      <dgm:prSet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EB7D3FAB-A8D9-4D20-90F7-7BE0FA5F907C}" type="sibTrans" cxnId="{264DA242-6359-4ED3-8243-C65527FA7EF0}">
      <dgm:prSet/>
      <dgm:spPr/>
      <dgm:t>
        <a:bodyPr/>
        <a:lstStyle/>
        <a:p>
          <a:endParaRPr lang="ru-RU"/>
        </a:p>
      </dgm:t>
    </dgm:pt>
    <dgm:pt modelId="{19439734-A908-46A7-B8DE-5036BED4FE54}">
      <dgm:prSet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согласование воспитательных педагогических действий педагогов и родителей</a:t>
          </a:r>
          <a:endParaRPr lang="ru-RU" dirty="0">
            <a:solidFill>
              <a:schemeClr val="tx1"/>
            </a:solidFill>
          </a:endParaRPr>
        </a:p>
      </dgm:t>
    </dgm:pt>
    <dgm:pt modelId="{492278DE-D7F0-4ED4-8EFC-C853465AED97}" type="parTrans" cxnId="{7EF83686-1C13-4C20-8EB7-48569E120A2E}">
      <dgm:prSet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A6AE0A8F-D5B4-4C58-A33E-30D2682E8505}" type="sibTrans" cxnId="{7EF83686-1C13-4C20-8EB7-48569E120A2E}">
      <dgm:prSet/>
      <dgm:spPr/>
      <dgm:t>
        <a:bodyPr/>
        <a:lstStyle/>
        <a:p>
          <a:endParaRPr lang="ru-RU"/>
        </a:p>
      </dgm:t>
    </dgm:pt>
    <dgm:pt modelId="{82410E80-2864-4D1D-9DB6-4DB48155EEF2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организация социально- педагогической помощи семье</a:t>
          </a:r>
          <a:endParaRPr lang="ru-RU" dirty="0">
            <a:solidFill>
              <a:schemeClr val="tx1"/>
            </a:solidFill>
          </a:endParaRPr>
        </a:p>
      </dgm:t>
    </dgm:pt>
    <dgm:pt modelId="{591D33FA-C09D-4F13-878A-6970BF7BB561}" type="parTrans" cxnId="{8B9B9E72-B94A-46D0-ADC5-41CCD103FCEB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ADB6A90F-D6B6-462F-A50A-8BE2ED2F2AF5}" type="sibTrans" cxnId="{8B9B9E72-B94A-46D0-ADC5-41CCD103FCEB}">
      <dgm:prSet/>
      <dgm:spPr/>
      <dgm:t>
        <a:bodyPr/>
        <a:lstStyle/>
        <a:p>
          <a:endParaRPr lang="ru-RU"/>
        </a:p>
      </dgm:t>
    </dgm:pt>
    <dgm:pt modelId="{54EBA4AF-709F-4A85-B76C-86C2F1848673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совместная выработка наиболее адекватных направлений совершенствования воспитания подрастающего поколения</a:t>
          </a:r>
          <a:endParaRPr lang="ru-RU" dirty="0">
            <a:solidFill>
              <a:schemeClr val="tx1"/>
            </a:solidFill>
          </a:endParaRPr>
        </a:p>
      </dgm:t>
    </dgm:pt>
    <dgm:pt modelId="{83FE6B4A-7847-4CDA-BFD8-BC1B9629CC90}" type="parTrans" cxnId="{A12683AC-E931-41FB-8CFC-A041D5EEB8A2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D4A73C59-872F-4251-AD67-759F66B95FF1}" type="sibTrans" cxnId="{A12683AC-E931-41FB-8CFC-A041D5EEB8A2}">
      <dgm:prSet/>
      <dgm:spPr/>
      <dgm:t>
        <a:bodyPr/>
        <a:lstStyle/>
        <a:p>
          <a:endParaRPr lang="ru-RU"/>
        </a:p>
      </dgm:t>
    </dgm:pt>
    <dgm:pt modelId="{CD6B4BCA-C971-436A-8AB5-2E39FE6B8FB7}" type="pres">
      <dgm:prSet presAssocID="{3E40661F-CDFE-4539-974D-083F068A0A6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38C788-21B9-4D6A-A5ED-CE6ADFEA16A2}" type="pres">
      <dgm:prSet presAssocID="{5821CAAA-7E46-4306-AEB8-CB935333481C}" presName="centerShape" presStyleLbl="node0" presStyleIdx="0" presStyleCnt="1"/>
      <dgm:spPr/>
      <dgm:t>
        <a:bodyPr/>
        <a:lstStyle/>
        <a:p>
          <a:endParaRPr lang="ru-RU"/>
        </a:p>
      </dgm:t>
    </dgm:pt>
    <dgm:pt modelId="{FFE77EE1-4078-469F-B068-F62F1FFAE5ED}" type="pres">
      <dgm:prSet presAssocID="{30121AAC-1738-436D-97A2-DF3E566B72C9}" presName="parTrans" presStyleLbl="bgSibTrans2D1" presStyleIdx="0" presStyleCnt="5"/>
      <dgm:spPr/>
      <dgm:t>
        <a:bodyPr/>
        <a:lstStyle/>
        <a:p>
          <a:endParaRPr lang="ru-RU"/>
        </a:p>
      </dgm:t>
    </dgm:pt>
    <dgm:pt modelId="{91C671F8-42D4-4F95-9FB3-92E9F69A7CBA}" type="pres">
      <dgm:prSet presAssocID="{4BE994DE-1F84-4C6F-8EF3-155F7EB2C81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CE6C2E-161F-405D-A6E7-3D3B466CECC9}" type="pres">
      <dgm:prSet presAssocID="{83FE6B4A-7847-4CDA-BFD8-BC1B9629CC90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D654954A-950F-47C2-8E14-62DB03C320AF}" type="pres">
      <dgm:prSet presAssocID="{54EBA4AF-709F-4A85-B76C-86C2F184867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84F7F9-C97A-4BF9-8489-CE93C89B71AA}" type="pres">
      <dgm:prSet presAssocID="{591D33FA-C09D-4F13-878A-6970BF7BB561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79541A30-B323-4DFA-9DC5-B1E02E6982B1}" type="pres">
      <dgm:prSet presAssocID="{82410E80-2864-4D1D-9DB6-4DB48155EEF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7D8801-9EAF-4998-8DC0-37EAC6F59F4B}" type="pres">
      <dgm:prSet presAssocID="{492278DE-D7F0-4ED4-8EFC-C853465AED97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9B33ADDA-11D4-4CDA-B918-32148AC86935}" type="pres">
      <dgm:prSet presAssocID="{19439734-A908-46A7-B8DE-5036BED4FE5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B7D93E-D634-4609-8E6C-FD8ADB6EB8D2}" type="pres">
      <dgm:prSet presAssocID="{9A22E280-C84E-48C0-B358-4DFF26343623}" presName="parTrans" presStyleLbl="bgSibTrans2D1" presStyleIdx="4" presStyleCnt="5"/>
      <dgm:spPr/>
      <dgm:t>
        <a:bodyPr/>
        <a:lstStyle/>
        <a:p>
          <a:endParaRPr lang="ru-RU"/>
        </a:p>
      </dgm:t>
    </dgm:pt>
    <dgm:pt modelId="{E0E62B60-1827-4472-9FF0-0845B945FD16}" type="pres">
      <dgm:prSet presAssocID="{F2A399FA-F762-4F9E-85B1-A40FFFAE4C3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53A27A-6CBC-460B-A678-70D15EFB9F02}" type="presOf" srcId="{F2A399FA-F762-4F9E-85B1-A40FFFAE4C31}" destId="{E0E62B60-1827-4472-9FF0-0845B945FD16}" srcOrd="0" destOrd="0" presId="urn:microsoft.com/office/officeart/2005/8/layout/radial4"/>
    <dgm:cxn modelId="{7B232237-62DE-4ABD-A519-868F9F4D7F8B}" type="presOf" srcId="{4BE994DE-1F84-4C6F-8EF3-155F7EB2C81E}" destId="{91C671F8-42D4-4F95-9FB3-92E9F69A7CBA}" srcOrd="0" destOrd="0" presId="urn:microsoft.com/office/officeart/2005/8/layout/radial4"/>
    <dgm:cxn modelId="{93734986-3E0C-424E-A91B-A95BAEFBA187}" srcId="{3E40661F-CDFE-4539-974D-083F068A0A65}" destId="{5821CAAA-7E46-4306-AEB8-CB935333481C}" srcOrd="0" destOrd="0" parTransId="{CC8AB1B8-B7B4-49A0-B9DD-08FD65D66456}" sibTransId="{41534C84-1A18-4B42-AD48-5D9F115F1591}"/>
    <dgm:cxn modelId="{264DA242-6359-4ED3-8243-C65527FA7EF0}" srcId="{5821CAAA-7E46-4306-AEB8-CB935333481C}" destId="{F2A399FA-F762-4F9E-85B1-A40FFFAE4C31}" srcOrd="4" destOrd="0" parTransId="{9A22E280-C84E-48C0-B358-4DFF26343623}" sibTransId="{EB7D3FAB-A8D9-4D20-90F7-7BE0FA5F907C}"/>
    <dgm:cxn modelId="{84DA5B73-6E43-4E33-96B6-8F2F103CF8D0}" type="presOf" srcId="{83FE6B4A-7847-4CDA-BFD8-BC1B9629CC90}" destId="{0FCE6C2E-161F-405D-A6E7-3D3B466CECC9}" srcOrd="0" destOrd="0" presId="urn:microsoft.com/office/officeart/2005/8/layout/radial4"/>
    <dgm:cxn modelId="{40FD2FF6-3317-40F7-9802-EA4F3D35C040}" type="presOf" srcId="{591D33FA-C09D-4F13-878A-6970BF7BB561}" destId="{9384F7F9-C97A-4BF9-8489-CE93C89B71AA}" srcOrd="0" destOrd="0" presId="urn:microsoft.com/office/officeart/2005/8/layout/radial4"/>
    <dgm:cxn modelId="{7EF83686-1C13-4C20-8EB7-48569E120A2E}" srcId="{5821CAAA-7E46-4306-AEB8-CB935333481C}" destId="{19439734-A908-46A7-B8DE-5036BED4FE54}" srcOrd="3" destOrd="0" parTransId="{492278DE-D7F0-4ED4-8EFC-C853465AED97}" sibTransId="{A6AE0A8F-D5B4-4C58-A33E-30D2682E8505}"/>
    <dgm:cxn modelId="{45B3FCE3-D0FC-46FD-A954-07B00B58A1A8}" type="presOf" srcId="{3E40661F-CDFE-4539-974D-083F068A0A65}" destId="{CD6B4BCA-C971-436A-8AB5-2E39FE6B8FB7}" srcOrd="0" destOrd="0" presId="urn:microsoft.com/office/officeart/2005/8/layout/radial4"/>
    <dgm:cxn modelId="{5708C9B6-55C2-4573-8652-58A079C671BE}" type="presOf" srcId="{30121AAC-1738-436D-97A2-DF3E566B72C9}" destId="{FFE77EE1-4078-469F-B068-F62F1FFAE5ED}" srcOrd="0" destOrd="0" presId="urn:microsoft.com/office/officeart/2005/8/layout/radial4"/>
    <dgm:cxn modelId="{A12683AC-E931-41FB-8CFC-A041D5EEB8A2}" srcId="{5821CAAA-7E46-4306-AEB8-CB935333481C}" destId="{54EBA4AF-709F-4A85-B76C-86C2F1848673}" srcOrd="1" destOrd="0" parTransId="{83FE6B4A-7847-4CDA-BFD8-BC1B9629CC90}" sibTransId="{D4A73C59-872F-4251-AD67-759F66B95FF1}"/>
    <dgm:cxn modelId="{6FAAAA36-3A67-4CFF-BB38-D01F27D59FE9}" type="presOf" srcId="{492278DE-D7F0-4ED4-8EFC-C853465AED97}" destId="{7B7D8801-9EAF-4998-8DC0-37EAC6F59F4B}" srcOrd="0" destOrd="0" presId="urn:microsoft.com/office/officeart/2005/8/layout/radial4"/>
    <dgm:cxn modelId="{53370F6D-4C74-4CCB-9FA6-CF191CEFD557}" type="presOf" srcId="{19439734-A908-46A7-B8DE-5036BED4FE54}" destId="{9B33ADDA-11D4-4CDA-B918-32148AC86935}" srcOrd="0" destOrd="0" presId="urn:microsoft.com/office/officeart/2005/8/layout/radial4"/>
    <dgm:cxn modelId="{6C0621F3-85E1-4559-8507-0794824EEFAD}" type="presOf" srcId="{82410E80-2864-4D1D-9DB6-4DB48155EEF2}" destId="{79541A30-B323-4DFA-9DC5-B1E02E6982B1}" srcOrd="0" destOrd="0" presId="urn:microsoft.com/office/officeart/2005/8/layout/radial4"/>
    <dgm:cxn modelId="{79D759BA-6703-46C8-BB08-FB8DB5B458A0}" type="presOf" srcId="{5821CAAA-7E46-4306-AEB8-CB935333481C}" destId="{E638C788-21B9-4D6A-A5ED-CE6ADFEA16A2}" srcOrd="0" destOrd="0" presId="urn:microsoft.com/office/officeart/2005/8/layout/radial4"/>
    <dgm:cxn modelId="{5C9F9C0C-D079-4D5F-BDCF-3BAF4B8D8548}" type="presOf" srcId="{9A22E280-C84E-48C0-B358-4DFF26343623}" destId="{F5B7D93E-D634-4609-8E6C-FD8ADB6EB8D2}" srcOrd="0" destOrd="0" presId="urn:microsoft.com/office/officeart/2005/8/layout/radial4"/>
    <dgm:cxn modelId="{819173C5-D234-4C0E-BA6B-7A8FDCA51A09}" type="presOf" srcId="{54EBA4AF-709F-4A85-B76C-86C2F1848673}" destId="{D654954A-950F-47C2-8E14-62DB03C320AF}" srcOrd="0" destOrd="0" presId="urn:microsoft.com/office/officeart/2005/8/layout/radial4"/>
    <dgm:cxn modelId="{97BD4468-459B-4B78-A500-7075C17D6125}" srcId="{5821CAAA-7E46-4306-AEB8-CB935333481C}" destId="{4BE994DE-1F84-4C6F-8EF3-155F7EB2C81E}" srcOrd="0" destOrd="0" parTransId="{30121AAC-1738-436D-97A2-DF3E566B72C9}" sibTransId="{92109C28-6278-4F84-9AB9-3A89EB68DA08}"/>
    <dgm:cxn modelId="{8B9B9E72-B94A-46D0-ADC5-41CCD103FCEB}" srcId="{5821CAAA-7E46-4306-AEB8-CB935333481C}" destId="{82410E80-2864-4D1D-9DB6-4DB48155EEF2}" srcOrd="2" destOrd="0" parTransId="{591D33FA-C09D-4F13-878A-6970BF7BB561}" sibTransId="{ADB6A90F-D6B6-462F-A50A-8BE2ED2F2AF5}"/>
    <dgm:cxn modelId="{B11DA63B-7FCF-439E-8BFA-D49EB97FA62F}" type="presParOf" srcId="{CD6B4BCA-C971-436A-8AB5-2E39FE6B8FB7}" destId="{E638C788-21B9-4D6A-A5ED-CE6ADFEA16A2}" srcOrd="0" destOrd="0" presId="urn:microsoft.com/office/officeart/2005/8/layout/radial4"/>
    <dgm:cxn modelId="{DDFCDAB0-0516-4C1F-A36F-89DB5443597E}" type="presParOf" srcId="{CD6B4BCA-C971-436A-8AB5-2E39FE6B8FB7}" destId="{FFE77EE1-4078-469F-B068-F62F1FFAE5ED}" srcOrd="1" destOrd="0" presId="urn:microsoft.com/office/officeart/2005/8/layout/radial4"/>
    <dgm:cxn modelId="{14682093-7ABD-4301-A73A-F90DB3CC747C}" type="presParOf" srcId="{CD6B4BCA-C971-436A-8AB5-2E39FE6B8FB7}" destId="{91C671F8-42D4-4F95-9FB3-92E9F69A7CBA}" srcOrd="2" destOrd="0" presId="urn:microsoft.com/office/officeart/2005/8/layout/radial4"/>
    <dgm:cxn modelId="{64E58344-4EC4-483C-961F-D874092F63C2}" type="presParOf" srcId="{CD6B4BCA-C971-436A-8AB5-2E39FE6B8FB7}" destId="{0FCE6C2E-161F-405D-A6E7-3D3B466CECC9}" srcOrd="3" destOrd="0" presId="urn:microsoft.com/office/officeart/2005/8/layout/radial4"/>
    <dgm:cxn modelId="{9590E382-43E2-4263-9705-B6DA41521502}" type="presParOf" srcId="{CD6B4BCA-C971-436A-8AB5-2E39FE6B8FB7}" destId="{D654954A-950F-47C2-8E14-62DB03C320AF}" srcOrd="4" destOrd="0" presId="urn:microsoft.com/office/officeart/2005/8/layout/radial4"/>
    <dgm:cxn modelId="{19D561EC-A992-4846-9083-DD6D8464751D}" type="presParOf" srcId="{CD6B4BCA-C971-436A-8AB5-2E39FE6B8FB7}" destId="{9384F7F9-C97A-4BF9-8489-CE93C89B71AA}" srcOrd="5" destOrd="0" presId="urn:microsoft.com/office/officeart/2005/8/layout/radial4"/>
    <dgm:cxn modelId="{AA624567-6DE6-413F-A7B5-F244ACBA5C86}" type="presParOf" srcId="{CD6B4BCA-C971-436A-8AB5-2E39FE6B8FB7}" destId="{79541A30-B323-4DFA-9DC5-B1E02E6982B1}" srcOrd="6" destOrd="0" presId="urn:microsoft.com/office/officeart/2005/8/layout/radial4"/>
    <dgm:cxn modelId="{44A7B22E-79AE-47BE-9E63-90B5327E71E8}" type="presParOf" srcId="{CD6B4BCA-C971-436A-8AB5-2E39FE6B8FB7}" destId="{7B7D8801-9EAF-4998-8DC0-37EAC6F59F4B}" srcOrd="7" destOrd="0" presId="urn:microsoft.com/office/officeart/2005/8/layout/radial4"/>
    <dgm:cxn modelId="{D119F1F4-7E6D-426C-A972-5BF2B58DA270}" type="presParOf" srcId="{CD6B4BCA-C971-436A-8AB5-2E39FE6B8FB7}" destId="{9B33ADDA-11D4-4CDA-B918-32148AC86935}" srcOrd="8" destOrd="0" presId="urn:microsoft.com/office/officeart/2005/8/layout/radial4"/>
    <dgm:cxn modelId="{5FE6936B-920E-46DA-B46F-D948FB01379C}" type="presParOf" srcId="{CD6B4BCA-C971-436A-8AB5-2E39FE6B8FB7}" destId="{F5B7D93E-D634-4609-8E6C-FD8ADB6EB8D2}" srcOrd="9" destOrd="0" presId="urn:microsoft.com/office/officeart/2005/8/layout/radial4"/>
    <dgm:cxn modelId="{4DC22A84-B899-466A-86A9-1D2C0A68F705}" type="presParOf" srcId="{CD6B4BCA-C971-436A-8AB5-2E39FE6B8FB7}" destId="{E0E62B60-1827-4472-9FF0-0845B945FD16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DDFBED-5968-4226-B310-BFB9AD606F3A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0D39411-3F94-4C78-BDA6-DE1038F0CAA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Такт, </a:t>
          </a:r>
          <a:r>
            <a:rPr lang="ru-RU" sz="2800" dirty="0" err="1" smtClean="0">
              <a:solidFill>
                <a:schemeClr val="tx1"/>
              </a:solidFill>
            </a:rPr>
            <a:t>уваже-ние</a:t>
          </a:r>
          <a:endParaRPr lang="ru-RU" sz="2800" dirty="0">
            <a:solidFill>
              <a:schemeClr val="tx1"/>
            </a:solidFill>
          </a:endParaRPr>
        </a:p>
      </dgm:t>
    </dgm:pt>
    <dgm:pt modelId="{E5DE89F2-91F1-49DA-98DD-CE1BE8954A98}" type="parTrans" cxnId="{C32FD713-795A-423B-8B43-45A5D81E0929}">
      <dgm:prSet/>
      <dgm:spPr/>
      <dgm:t>
        <a:bodyPr/>
        <a:lstStyle/>
        <a:p>
          <a:endParaRPr lang="ru-RU"/>
        </a:p>
      </dgm:t>
    </dgm:pt>
    <dgm:pt modelId="{1984C579-F939-4CB3-9914-E3FEB71A9DB4}" type="sibTrans" cxnId="{C32FD713-795A-423B-8B43-45A5D81E0929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A42A6000-BB0B-4CFF-B251-304CB46778C7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Вера, оптимизм</a:t>
          </a:r>
          <a:endParaRPr lang="ru-RU" sz="2800" dirty="0">
            <a:solidFill>
              <a:schemeClr val="tx1"/>
            </a:solidFill>
          </a:endParaRPr>
        </a:p>
      </dgm:t>
    </dgm:pt>
    <dgm:pt modelId="{B6624D41-B967-4777-AD66-CCC1B3695915}" type="parTrans" cxnId="{CAF1DE8E-B967-4CD5-B6C5-B9CAA80F8162}">
      <dgm:prSet/>
      <dgm:spPr/>
      <dgm:t>
        <a:bodyPr/>
        <a:lstStyle/>
        <a:p>
          <a:endParaRPr lang="ru-RU"/>
        </a:p>
      </dgm:t>
    </dgm:pt>
    <dgm:pt modelId="{E06705C3-FDAE-4553-974D-9DC7B89FD15C}" type="sibTrans" cxnId="{CAF1DE8E-B967-4CD5-B6C5-B9CAA80F8162}">
      <dgm:prSet/>
      <dgm:spPr/>
      <dgm:t>
        <a:bodyPr/>
        <a:lstStyle/>
        <a:p>
          <a:endParaRPr lang="ru-RU"/>
        </a:p>
      </dgm:t>
    </dgm:pt>
    <dgm:pt modelId="{72AD6950-6B3B-4928-8628-26CCD786731D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Откровенность</a:t>
          </a:r>
          <a:endParaRPr lang="ru-RU" sz="2800" dirty="0">
            <a:solidFill>
              <a:schemeClr val="tx1"/>
            </a:solidFill>
          </a:endParaRPr>
        </a:p>
      </dgm:t>
    </dgm:pt>
    <dgm:pt modelId="{C5957A07-A156-4B7C-9E7A-3DC2855971B2}" type="parTrans" cxnId="{57780306-0D13-4036-B320-FC02D68EF853}">
      <dgm:prSet/>
      <dgm:spPr/>
      <dgm:t>
        <a:bodyPr/>
        <a:lstStyle/>
        <a:p>
          <a:endParaRPr lang="ru-RU"/>
        </a:p>
      </dgm:t>
    </dgm:pt>
    <dgm:pt modelId="{6B225F3B-BF69-43EF-94E2-B850B0598C04}" type="sibTrans" cxnId="{57780306-0D13-4036-B320-FC02D68EF853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2434898D-4125-4848-AFD7-F2ED70D3A479}">
      <dgm:prSet phldrT="[Текст]" custT="1"/>
      <dgm:spPr/>
      <dgm:t>
        <a:bodyPr/>
        <a:lstStyle/>
        <a:p>
          <a:r>
            <a:rPr lang="ru-RU" sz="2800" dirty="0" err="1" smtClean="0">
              <a:solidFill>
                <a:schemeClr val="tx1"/>
              </a:solidFill>
            </a:rPr>
            <a:t>Взаимоза-висимость</a:t>
          </a:r>
          <a:endParaRPr lang="ru-RU" sz="2800" dirty="0">
            <a:solidFill>
              <a:schemeClr val="tx1"/>
            </a:solidFill>
          </a:endParaRPr>
        </a:p>
      </dgm:t>
    </dgm:pt>
    <dgm:pt modelId="{D8E2600B-CE09-458C-9FD9-2D0A6817663B}" type="parTrans" cxnId="{58823DCA-9C46-451A-8F9C-5E8154B184AB}">
      <dgm:prSet/>
      <dgm:spPr/>
      <dgm:t>
        <a:bodyPr/>
        <a:lstStyle/>
        <a:p>
          <a:endParaRPr lang="ru-RU"/>
        </a:p>
      </dgm:t>
    </dgm:pt>
    <dgm:pt modelId="{7CFE690D-F7A4-4CCA-9598-F2D262287D4E}" type="sibTrans" cxnId="{58823DCA-9C46-451A-8F9C-5E8154B184AB}">
      <dgm:prSet/>
      <dgm:spPr/>
      <dgm:t>
        <a:bodyPr/>
        <a:lstStyle/>
        <a:p>
          <a:endParaRPr lang="ru-RU"/>
        </a:p>
      </dgm:t>
    </dgm:pt>
    <dgm:pt modelId="{CCE3FAE6-7FFD-4CD5-B2A5-5ED6D4353FCC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Взаимопонимание</a:t>
          </a:r>
          <a:endParaRPr lang="ru-RU" sz="2800" dirty="0">
            <a:solidFill>
              <a:schemeClr val="tx1"/>
            </a:solidFill>
          </a:endParaRPr>
        </a:p>
      </dgm:t>
    </dgm:pt>
    <dgm:pt modelId="{1C30A74A-9D26-43BC-8268-F18EE9622C14}" type="parTrans" cxnId="{AFD56A9C-9001-443A-B8A4-A884CFFBDED2}">
      <dgm:prSet/>
      <dgm:spPr/>
      <dgm:t>
        <a:bodyPr/>
        <a:lstStyle/>
        <a:p>
          <a:endParaRPr lang="ru-RU"/>
        </a:p>
      </dgm:t>
    </dgm:pt>
    <dgm:pt modelId="{D27AEA35-1DBE-4E0A-8379-0B9912AC0AC0}" type="sibTrans" cxnId="{AFD56A9C-9001-443A-B8A4-A884CFFBDED2}">
      <dgm:prSet/>
      <dgm:spPr/>
      <dgm:t>
        <a:bodyPr/>
        <a:lstStyle/>
        <a:p>
          <a:endParaRPr lang="ru-RU"/>
        </a:p>
      </dgm:t>
    </dgm:pt>
    <dgm:pt modelId="{81B5EABC-AE65-4F40-B192-C8B194418428}" type="pres">
      <dgm:prSet presAssocID="{F7DDFBED-5968-4226-B310-BFB9AD606F3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6591DB-CC17-4290-9B78-9BC2647E3BD4}" type="pres">
      <dgm:prSet presAssocID="{00D39411-3F94-4C78-BDA6-DE1038F0CAA3}" presName="node" presStyleLbl="node1" presStyleIdx="0" presStyleCnt="5" custRadScaleRad="99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B4E1B-366E-45E3-B5F5-D199B2CA1CD1}" type="pres">
      <dgm:prSet presAssocID="{1984C579-F939-4CB3-9914-E3FEB71A9DB4}" presName="sibTrans" presStyleLbl="sibTrans2D1" presStyleIdx="0" presStyleCnt="5"/>
      <dgm:spPr/>
      <dgm:t>
        <a:bodyPr/>
        <a:lstStyle/>
        <a:p>
          <a:endParaRPr lang="ru-RU"/>
        </a:p>
      </dgm:t>
    </dgm:pt>
    <dgm:pt modelId="{6242E2C5-C776-463A-8F23-4B9D938AA6DB}" type="pres">
      <dgm:prSet presAssocID="{1984C579-F939-4CB3-9914-E3FEB71A9DB4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2A921F93-EE85-4570-843D-581A82CD9DA4}" type="pres">
      <dgm:prSet presAssocID="{A42A6000-BB0B-4CFF-B251-304CB46778C7}" presName="node" presStyleLbl="node1" presStyleIdx="1" presStyleCnt="5" custScaleX="1403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A80AA8-B403-4D8F-A1C3-753BE44C287F}" type="pres">
      <dgm:prSet presAssocID="{E06705C3-FDAE-4553-974D-9DC7B89FD15C}" presName="sibTrans" presStyleLbl="sibTrans2D1" presStyleIdx="1" presStyleCnt="5"/>
      <dgm:spPr/>
      <dgm:t>
        <a:bodyPr/>
        <a:lstStyle/>
        <a:p>
          <a:endParaRPr lang="ru-RU"/>
        </a:p>
      </dgm:t>
    </dgm:pt>
    <dgm:pt modelId="{ED71C819-7232-4176-9843-046E2A6135A5}" type="pres">
      <dgm:prSet presAssocID="{E06705C3-FDAE-4553-974D-9DC7B89FD15C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3720005A-64FB-4D99-91AC-82DF97A66764}" type="pres">
      <dgm:prSet presAssocID="{72AD6950-6B3B-4928-8628-26CCD786731D}" presName="node" presStyleLbl="node1" presStyleIdx="2" presStyleCnt="5" custScaleX="129892" custRadScaleRad="111691" custRadScaleInc="-19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B73278-9500-4FEB-BD8C-CAD543993639}" type="pres">
      <dgm:prSet presAssocID="{6B225F3B-BF69-43EF-94E2-B850B0598C04}" presName="sibTrans" presStyleLbl="sibTrans2D1" presStyleIdx="2" presStyleCnt="5"/>
      <dgm:spPr/>
      <dgm:t>
        <a:bodyPr/>
        <a:lstStyle/>
        <a:p>
          <a:endParaRPr lang="ru-RU"/>
        </a:p>
      </dgm:t>
    </dgm:pt>
    <dgm:pt modelId="{BB5002C7-F355-4FCA-8E4D-821E46584352}" type="pres">
      <dgm:prSet presAssocID="{6B225F3B-BF69-43EF-94E2-B850B0598C04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B64D316A-21CF-4AD5-AAEA-EDB73D33311B}" type="pres">
      <dgm:prSet presAssocID="{2434898D-4125-4848-AFD7-F2ED70D3A479}" presName="node" presStyleLbl="node1" presStyleIdx="3" presStyleCnt="5" custScaleX="139410" custRadScaleRad="106805" custRadScaleInc="112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13F6CC-17BB-4932-B39C-A235543C6686}" type="pres">
      <dgm:prSet presAssocID="{7CFE690D-F7A4-4CCA-9598-F2D262287D4E}" presName="sibTrans" presStyleLbl="sibTrans2D1" presStyleIdx="3" presStyleCnt="5"/>
      <dgm:spPr/>
      <dgm:t>
        <a:bodyPr/>
        <a:lstStyle/>
        <a:p>
          <a:endParaRPr lang="ru-RU"/>
        </a:p>
      </dgm:t>
    </dgm:pt>
    <dgm:pt modelId="{C40D9AA2-6F86-4BDB-A9C2-52C9BDD22F23}" type="pres">
      <dgm:prSet presAssocID="{7CFE690D-F7A4-4CCA-9598-F2D262287D4E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37E73D69-C6C8-4674-BB0E-4D2F3731CFC3}" type="pres">
      <dgm:prSet presAssocID="{CCE3FAE6-7FFD-4CD5-B2A5-5ED6D4353FCC}" presName="node" presStyleLbl="node1" presStyleIdx="4" presStyleCnt="5" custScaleX="1110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157990-B9B2-4D64-9790-908383C92D9A}" type="pres">
      <dgm:prSet presAssocID="{D27AEA35-1DBE-4E0A-8379-0B9912AC0AC0}" presName="sibTrans" presStyleLbl="sibTrans2D1" presStyleIdx="4" presStyleCnt="5"/>
      <dgm:spPr/>
      <dgm:t>
        <a:bodyPr/>
        <a:lstStyle/>
        <a:p>
          <a:endParaRPr lang="ru-RU"/>
        </a:p>
      </dgm:t>
    </dgm:pt>
    <dgm:pt modelId="{7FF2E90E-5924-48B6-96BB-C5EFCC6DB921}" type="pres">
      <dgm:prSet presAssocID="{D27AEA35-1DBE-4E0A-8379-0B9912AC0AC0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1D84DF40-6D17-4F7A-996D-48CAB1C7B7B7}" type="presOf" srcId="{2434898D-4125-4848-AFD7-F2ED70D3A479}" destId="{B64D316A-21CF-4AD5-AAEA-EDB73D33311B}" srcOrd="0" destOrd="0" presId="urn:microsoft.com/office/officeart/2005/8/layout/cycle2"/>
    <dgm:cxn modelId="{288C382D-7DDC-468F-A080-2E5E3D3BE24A}" type="presOf" srcId="{6B225F3B-BF69-43EF-94E2-B850B0598C04}" destId="{BB5002C7-F355-4FCA-8E4D-821E46584352}" srcOrd="1" destOrd="0" presId="urn:microsoft.com/office/officeart/2005/8/layout/cycle2"/>
    <dgm:cxn modelId="{C82481D4-4255-48D2-BD32-2A381B262F8F}" type="presOf" srcId="{A42A6000-BB0B-4CFF-B251-304CB46778C7}" destId="{2A921F93-EE85-4570-843D-581A82CD9DA4}" srcOrd="0" destOrd="0" presId="urn:microsoft.com/office/officeart/2005/8/layout/cycle2"/>
    <dgm:cxn modelId="{D2D70E7B-BA72-4960-B06A-8B28B722BC03}" type="presOf" srcId="{7CFE690D-F7A4-4CCA-9598-F2D262287D4E}" destId="{C40D9AA2-6F86-4BDB-A9C2-52C9BDD22F23}" srcOrd="1" destOrd="0" presId="urn:microsoft.com/office/officeart/2005/8/layout/cycle2"/>
    <dgm:cxn modelId="{1D605340-1426-4E29-90F0-3063E1A16ADF}" type="presOf" srcId="{F7DDFBED-5968-4226-B310-BFB9AD606F3A}" destId="{81B5EABC-AE65-4F40-B192-C8B194418428}" srcOrd="0" destOrd="0" presId="urn:microsoft.com/office/officeart/2005/8/layout/cycle2"/>
    <dgm:cxn modelId="{44E864D4-800A-4CAA-ABF3-9D76438800D1}" type="presOf" srcId="{6B225F3B-BF69-43EF-94E2-B850B0598C04}" destId="{EBB73278-9500-4FEB-BD8C-CAD543993639}" srcOrd="0" destOrd="0" presId="urn:microsoft.com/office/officeart/2005/8/layout/cycle2"/>
    <dgm:cxn modelId="{FA4024C1-4B1E-4CF5-B921-B2EEFAA3ABC4}" type="presOf" srcId="{D27AEA35-1DBE-4E0A-8379-0B9912AC0AC0}" destId="{C2157990-B9B2-4D64-9790-908383C92D9A}" srcOrd="0" destOrd="0" presId="urn:microsoft.com/office/officeart/2005/8/layout/cycle2"/>
    <dgm:cxn modelId="{5F6FD7C7-5FED-47C6-9061-ACA387E6765A}" type="presOf" srcId="{E06705C3-FDAE-4553-974D-9DC7B89FD15C}" destId="{ED71C819-7232-4176-9843-046E2A6135A5}" srcOrd="1" destOrd="0" presId="urn:microsoft.com/office/officeart/2005/8/layout/cycle2"/>
    <dgm:cxn modelId="{CFF16380-716B-4128-AB19-0C8CD498802E}" type="presOf" srcId="{CCE3FAE6-7FFD-4CD5-B2A5-5ED6D4353FCC}" destId="{37E73D69-C6C8-4674-BB0E-4D2F3731CFC3}" srcOrd="0" destOrd="0" presId="urn:microsoft.com/office/officeart/2005/8/layout/cycle2"/>
    <dgm:cxn modelId="{420C1DFD-1B11-49E4-92D9-AEF4D70365F9}" type="presOf" srcId="{1984C579-F939-4CB3-9914-E3FEB71A9DB4}" destId="{6242E2C5-C776-463A-8F23-4B9D938AA6DB}" srcOrd="1" destOrd="0" presId="urn:microsoft.com/office/officeart/2005/8/layout/cycle2"/>
    <dgm:cxn modelId="{0E472E19-B6FC-41CA-A6EB-371436243077}" type="presOf" srcId="{E06705C3-FDAE-4553-974D-9DC7B89FD15C}" destId="{92A80AA8-B403-4D8F-A1C3-753BE44C287F}" srcOrd="0" destOrd="0" presId="urn:microsoft.com/office/officeart/2005/8/layout/cycle2"/>
    <dgm:cxn modelId="{C32FD713-795A-423B-8B43-45A5D81E0929}" srcId="{F7DDFBED-5968-4226-B310-BFB9AD606F3A}" destId="{00D39411-3F94-4C78-BDA6-DE1038F0CAA3}" srcOrd="0" destOrd="0" parTransId="{E5DE89F2-91F1-49DA-98DD-CE1BE8954A98}" sibTransId="{1984C579-F939-4CB3-9914-E3FEB71A9DB4}"/>
    <dgm:cxn modelId="{58823DCA-9C46-451A-8F9C-5E8154B184AB}" srcId="{F7DDFBED-5968-4226-B310-BFB9AD606F3A}" destId="{2434898D-4125-4848-AFD7-F2ED70D3A479}" srcOrd="3" destOrd="0" parTransId="{D8E2600B-CE09-458C-9FD9-2D0A6817663B}" sibTransId="{7CFE690D-F7A4-4CCA-9598-F2D262287D4E}"/>
    <dgm:cxn modelId="{B63C1C89-E438-46DB-8C9F-434308FDDBEF}" type="presOf" srcId="{00D39411-3F94-4C78-BDA6-DE1038F0CAA3}" destId="{D26591DB-CC17-4290-9B78-9BC2647E3BD4}" srcOrd="0" destOrd="0" presId="urn:microsoft.com/office/officeart/2005/8/layout/cycle2"/>
    <dgm:cxn modelId="{9ADCE8C6-1C7B-4B59-8FF1-D4978DE1E7A1}" type="presOf" srcId="{D27AEA35-1DBE-4E0A-8379-0B9912AC0AC0}" destId="{7FF2E90E-5924-48B6-96BB-C5EFCC6DB921}" srcOrd="1" destOrd="0" presId="urn:microsoft.com/office/officeart/2005/8/layout/cycle2"/>
    <dgm:cxn modelId="{EE067175-1A0F-43F1-99F7-11891A406785}" type="presOf" srcId="{72AD6950-6B3B-4928-8628-26CCD786731D}" destId="{3720005A-64FB-4D99-91AC-82DF97A66764}" srcOrd="0" destOrd="0" presId="urn:microsoft.com/office/officeart/2005/8/layout/cycle2"/>
    <dgm:cxn modelId="{25B8AB6C-9CB3-44F6-BAA1-5B71854ACD85}" type="presOf" srcId="{7CFE690D-F7A4-4CCA-9598-F2D262287D4E}" destId="{3A13F6CC-17BB-4932-B39C-A235543C6686}" srcOrd="0" destOrd="0" presId="urn:microsoft.com/office/officeart/2005/8/layout/cycle2"/>
    <dgm:cxn modelId="{CAF1DE8E-B967-4CD5-B6C5-B9CAA80F8162}" srcId="{F7DDFBED-5968-4226-B310-BFB9AD606F3A}" destId="{A42A6000-BB0B-4CFF-B251-304CB46778C7}" srcOrd="1" destOrd="0" parTransId="{B6624D41-B967-4777-AD66-CCC1B3695915}" sibTransId="{E06705C3-FDAE-4553-974D-9DC7B89FD15C}"/>
    <dgm:cxn modelId="{DA885F5D-FB15-4C9B-8A08-D54F667376D4}" type="presOf" srcId="{1984C579-F939-4CB3-9914-E3FEB71A9DB4}" destId="{D3CB4E1B-366E-45E3-B5F5-D199B2CA1CD1}" srcOrd="0" destOrd="0" presId="urn:microsoft.com/office/officeart/2005/8/layout/cycle2"/>
    <dgm:cxn modelId="{AFD56A9C-9001-443A-B8A4-A884CFFBDED2}" srcId="{F7DDFBED-5968-4226-B310-BFB9AD606F3A}" destId="{CCE3FAE6-7FFD-4CD5-B2A5-5ED6D4353FCC}" srcOrd="4" destOrd="0" parTransId="{1C30A74A-9D26-43BC-8268-F18EE9622C14}" sibTransId="{D27AEA35-1DBE-4E0A-8379-0B9912AC0AC0}"/>
    <dgm:cxn modelId="{57780306-0D13-4036-B320-FC02D68EF853}" srcId="{F7DDFBED-5968-4226-B310-BFB9AD606F3A}" destId="{72AD6950-6B3B-4928-8628-26CCD786731D}" srcOrd="2" destOrd="0" parTransId="{C5957A07-A156-4B7C-9E7A-3DC2855971B2}" sibTransId="{6B225F3B-BF69-43EF-94E2-B850B0598C04}"/>
    <dgm:cxn modelId="{58D80106-3331-401A-A5D7-6316A73187B5}" type="presParOf" srcId="{81B5EABC-AE65-4F40-B192-C8B194418428}" destId="{D26591DB-CC17-4290-9B78-9BC2647E3BD4}" srcOrd="0" destOrd="0" presId="urn:microsoft.com/office/officeart/2005/8/layout/cycle2"/>
    <dgm:cxn modelId="{871F1C35-CD93-441E-999A-ADD147974196}" type="presParOf" srcId="{81B5EABC-AE65-4F40-B192-C8B194418428}" destId="{D3CB4E1B-366E-45E3-B5F5-D199B2CA1CD1}" srcOrd="1" destOrd="0" presId="urn:microsoft.com/office/officeart/2005/8/layout/cycle2"/>
    <dgm:cxn modelId="{6226B72F-6727-4CEB-AF69-6EEDE1AC55B6}" type="presParOf" srcId="{D3CB4E1B-366E-45E3-B5F5-D199B2CA1CD1}" destId="{6242E2C5-C776-463A-8F23-4B9D938AA6DB}" srcOrd="0" destOrd="0" presId="urn:microsoft.com/office/officeart/2005/8/layout/cycle2"/>
    <dgm:cxn modelId="{A8CBA0A4-BFAF-40EB-B756-21F4D5DDA9D4}" type="presParOf" srcId="{81B5EABC-AE65-4F40-B192-C8B194418428}" destId="{2A921F93-EE85-4570-843D-581A82CD9DA4}" srcOrd="2" destOrd="0" presId="urn:microsoft.com/office/officeart/2005/8/layout/cycle2"/>
    <dgm:cxn modelId="{5F5EE1F4-B4CD-4406-A025-0614010D80FB}" type="presParOf" srcId="{81B5EABC-AE65-4F40-B192-C8B194418428}" destId="{92A80AA8-B403-4D8F-A1C3-753BE44C287F}" srcOrd="3" destOrd="0" presId="urn:microsoft.com/office/officeart/2005/8/layout/cycle2"/>
    <dgm:cxn modelId="{05B060D4-79FD-4B3F-8A1C-2B13BAA9EE73}" type="presParOf" srcId="{92A80AA8-B403-4D8F-A1C3-753BE44C287F}" destId="{ED71C819-7232-4176-9843-046E2A6135A5}" srcOrd="0" destOrd="0" presId="urn:microsoft.com/office/officeart/2005/8/layout/cycle2"/>
    <dgm:cxn modelId="{B1B9E7F3-02D8-4CB7-A4CC-AD6DE8778E47}" type="presParOf" srcId="{81B5EABC-AE65-4F40-B192-C8B194418428}" destId="{3720005A-64FB-4D99-91AC-82DF97A66764}" srcOrd="4" destOrd="0" presId="urn:microsoft.com/office/officeart/2005/8/layout/cycle2"/>
    <dgm:cxn modelId="{A9D67B07-C155-415A-9195-649CBFABA038}" type="presParOf" srcId="{81B5EABC-AE65-4F40-B192-C8B194418428}" destId="{EBB73278-9500-4FEB-BD8C-CAD543993639}" srcOrd="5" destOrd="0" presId="urn:microsoft.com/office/officeart/2005/8/layout/cycle2"/>
    <dgm:cxn modelId="{CBAC9EA8-E071-41E7-8EDC-FC48056C58A0}" type="presParOf" srcId="{EBB73278-9500-4FEB-BD8C-CAD543993639}" destId="{BB5002C7-F355-4FCA-8E4D-821E46584352}" srcOrd="0" destOrd="0" presId="urn:microsoft.com/office/officeart/2005/8/layout/cycle2"/>
    <dgm:cxn modelId="{EB1C94AE-4B9E-48B7-864A-5C686057BC22}" type="presParOf" srcId="{81B5EABC-AE65-4F40-B192-C8B194418428}" destId="{B64D316A-21CF-4AD5-AAEA-EDB73D33311B}" srcOrd="6" destOrd="0" presId="urn:microsoft.com/office/officeart/2005/8/layout/cycle2"/>
    <dgm:cxn modelId="{670B0E57-7A66-40D4-9EA0-0720065231EB}" type="presParOf" srcId="{81B5EABC-AE65-4F40-B192-C8B194418428}" destId="{3A13F6CC-17BB-4932-B39C-A235543C6686}" srcOrd="7" destOrd="0" presId="urn:microsoft.com/office/officeart/2005/8/layout/cycle2"/>
    <dgm:cxn modelId="{5A55D85F-87F2-45E1-AFCA-A9705C33287B}" type="presParOf" srcId="{3A13F6CC-17BB-4932-B39C-A235543C6686}" destId="{C40D9AA2-6F86-4BDB-A9C2-52C9BDD22F23}" srcOrd="0" destOrd="0" presId="urn:microsoft.com/office/officeart/2005/8/layout/cycle2"/>
    <dgm:cxn modelId="{B900E582-5DCD-43F6-87E4-BAA32D407420}" type="presParOf" srcId="{81B5EABC-AE65-4F40-B192-C8B194418428}" destId="{37E73D69-C6C8-4674-BB0E-4D2F3731CFC3}" srcOrd="8" destOrd="0" presId="urn:microsoft.com/office/officeart/2005/8/layout/cycle2"/>
    <dgm:cxn modelId="{8AA1771F-72F8-4B50-8645-12B3216A0954}" type="presParOf" srcId="{81B5EABC-AE65-4F40-B192-C8B194418428}" destId="{C2157990-B9B2-4D64-9790-908383C92D9A}" srcOrd="9" destOrd="0" presId="urn:microsoft.com/office/officeart/2005/8/layout/cycle2"/>
    <dgm:cxn modelId="{FDADCD4C-9DF7-4186-8618-2F969566B60D}" type="presParOf" srcId="{C2157990-B9B2-4D64-9790-908383C92D9A}" destId="{7FF2E90E-5924-48B6-96BB-C5EFCC6DB92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22D031-9664-4FD1-BB3E-459AF811CCA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F379F03-72A0-45B6-9DAD-61127E55423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Система семейно-общественного воспитания</a:t>
          </a:r>
          <a:endParaRPr lang="ru-RU" dirty="0">
            <a:solidFill>
              <a:schemeClr val="tx1"/>
            </a:solidFill>
          </a:endParaRPr>
        </a:p>
      </dgm:t>
    </dgm:pt>
    <dgm:pt modelId="{02109F91-E2A0-4490-8918-3DB5D42F6C0D}" type="parTrans" cxnId="{ED62D66D-3F8C-4C5F-9C88-C08B842E4E85}">
      <dgm:prSet/>
      <dgm:spPr/>
      <dgm:t>
        <a:bodyPr/>
        <a:lstStyle/>
        <a:p>
          <a:endParaRPr lang="ru-RU"/>
        </a:p>
      </dgm:t>
    </dgm:pt>
    <dgm:pt modelId="{9565840E-9DD2-4A4B-B8F3-D7C20F02C6D5}" type="sibTrans" cxnId="{ED62D66D-3F8C-4C5F-9C88-C08B842E4E85}">
      <dgm:prSet/>
      <dgm:spPr/>
      <dgm:t>
        <a:bodyPr/>
        <a:lstStyle/>
        <a:p>
          <a:endParaRPr lang="ru-RU"/>
        </a:p>
      </dgm:t>
    </dgm:pt>
    <dgm:pt modelId="{E48F2A58-8770-4DC8-BB1E-D03B1ACF4DD0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Родители и учителя – равноправные участники</a:t>
          </a:r>
          <a:endParaRPr lang="ru-RU" sz="2000" dirty="0">
            <a:solidFill>
              <a:schemeClr val="tx1"/>
            </a:solidFill>
          </a:endParaRPr>
        </a:p>
      </dgm:t>
    </dgm:pt>
    <dgm:pt modelId="{9452F05A-3B82-444D-BA01-5B6475CC1BC2}" type="parTrans" cxnId="{BF89C921-14E3-4C11-8B77-F4959CBEAEEE}">
      <dgm:prSet/>
      <dgm:spPr/>
      <dgm:t>
        <a:bodyPr/>
        <a:lstStyle/>
        <a:p>
          <a:endParaRPr lang="ru-RU"/>
        </a:p>
      </dgm:t>
    </dgm:pt>
    <dgm:pt modelId="{2D74C3BA-6DFB-4CA4-A4E7-C660A2673E8C}" type="sibTrans" cxnId="{BF89C921-14E3-4C11-8B77-F4959CBEAEEE}">
      <dgm:prSet/>
      <dgm:spPr/>
      <dgm:t>
        <a:bodyPr/>
        <a:lstStyle/>
        <a:p>
          <a:endParaRPr lang="ru-RU"/>
        </a:p>
      </dgm:t>
    </dgm:pt>
    <dgm:pt modelId="{935583AD-C9E3-45EC-8178-65EA1F168429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Групповые и индивидуальные формы работы на диалоговой основе</a:t>
          </a:r>
          <a:endParaRPr lang="ru-RU" sz="2000" dirty="0">
            <a:solidFill>
              <a:schemeClr val="tx1"/>
            </a:solidFill>
          </a:endParaRPr>
        </a:p>
      </dgm:t>
    </dgm:pt>
    <dgm:pt modelId="{FEF3F5A9-C4EB-4656-B48B-D1AF123AD0A2}" type="parTrans" cxnId="{3E499248-FC23-4638-9829-F333707447CB}">
      <dgm:prSet/>
      <dgm:spPr/>
      <dgm:t>
        <a:bodyPr/>
        <a:lstStyle/>
        <a:p>
          <a:endParaRPr lang="ru-RU"/>
        </a:p>
      </dgm:t>
    </dgm:pt>
    <dgm:pt modelId="{664079A5-67BB-443C-9DCA-CBCBE6A30F97}" type="sibTrans" cxnId="{3E499248-FC23-4638-9829-F333707447CB}">
      <dgm:prSet/>
      <dgm:spPr/>
      <dgm:t>
        <a:bodyPr/>
        <a:lstStyle/>
        <a:p>
          <a:endParaRPr lang="ru-RU"/>
        </a:p>
      </dgm:t>
    </dgm:pt>
    <dgm:pt modelId="{8AEFA839-CE06-4364-A3D5-392C77AE8755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Коррекционная работа</a:t>
          </a:r>
          <a:endParaRPr lang="ru-RU" sz="2000" dirty="0">
            <a:solidFill>
              <a:schemeClr val="tx1"/>
            </a:solidFill>
          </a:endParaRPr>
        </a:p>
      </dgm:t>
    </dgm:pt>
    <dgm:pt modelId="{4B53B438-206D-4E7D-ACC7-FA64EC628078}" type="parTrans" cxnId="{B6764518-6547-4539-9333-405AB7C50A73}">
      <dgm:prSet/>
      <dgm:spPr/>
      <dgm:t>
        <a:bodyPr/>
        <a:lstStyle/>
        <a:p>
          <a:endParaRPr lang="ru-RU"/>
        </a:p>
      </dgm:t>
    </dgm:pt>
    <dgm:pt modelId="{A4BB2A2E-DFDC-4304-8A31-E8E2C0A2279E}" type="sibTrans" cxnId="{B6764518-6547-4539-9333-405AB7C50A73}">
      <dgm:prSet/>
      <dgm:spPr/>
      <dgm:t>
        <a:bodyPr/>
        <a:lstStyle/>
        <a:p>
          <a:endParaRPr lang="ru-RU"/>
        </a:p>
      </dgm:t>
    </dgm:pt>
    <dgm:pt modelId="{DD207BC4-552B-49C3-8276-54B9F0872705}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Контроль на основе диагностики и поэтапного анализа образовательного процесса</a:t>
          </a:r>
          <a:endParaRPr lang="ru-RU" sz="2000" dirty="0">
            <a:solidFill>
              <a:schemeClr val="tx1"/>
            </a:solidFill>
          </a:endParaRPr>
        </a:p>
      </dgm:t>
    </dgm:pt>
    <dgm:pt modelId="{7A1B8956-114F-47A8-BDA2-E7E1648B68D4}" type="parTrans" cxnId="{40F83099-FB8F-48C2-BB3D-F91DD90789BE}">
      <dgm:prSet/>
      <dgm:spPr/>
      <dgm:t>
        <a:bodyPr/>
        <a:lstStyle/>
        <a:p>
          <a:endParaRPr lang="ru-RU"/>
        </a:p>
      </dgm:t>
    </dgm:pt>
    <dgm:pt modelId="{EA5EA621-EA35-4F9F-B269-FB02B3A26722}" type="sibTrans" cxnId="{40F83099-FB8F-48C2-BB3D-F91DD90789BE}">
      <dgm:prSet/>
      <dgm:spPr/>
      <dgm:t>
        <a:bodyPr/>
        <a:lstStyle/>
        <a:p>
          <a:endParaRPr lang="ru-RU"/>
        </a:p>
      </dgm:t>
    </dgm:pt>
    <dgm:pt modelId="{7E6E5292-D526-4B91-A849-D419D4865F9C}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Систематическая и целенаправленная психолого-педагогическая поддержка</a:t>
          </a:r>
          <a:endParaRPr lang="ru-RU" sz="2000" dirty="0">
            <a:solidFill>
              <a:schemeClr val="tx1"/>
            </a:solidFill>
          </a:endParaRPr>
        </a:p>
      </dgm:t>
    </dgm:pt>
    <dgm:pt modelId="{0C113351-10B6-4100-91E5-80DDFD905993}" type="parTrans" cxnId="{5C3D7030-F658-4AA0-B215-3789C199EA3A}">
      <dgm:prSet/>
      <dgm:spPr/>
      <dgm:t>
        <a:bodyPr/>
        <a:lstStyle/>
        <a:p>
          <a:endParaRPr lang="ru-RU"/>
        </a:p>
      </dgm:t>
    </dgm:pt>
    <dgm:pt modelId="{10F9039D-68BF-4501-BE61-430C3EA8E9AC}" type="sibTrans" cxnId="{5C3D7030-F658-4AA0-B215-3789C199EA3A}">
      <dgm:prSet/>
      <dgm:spPr/>
      <dgm:t>
        <a:bodyPr/>
        <a:lstStyle/>
        <a:p>
          <a:endParaRPr lang="ru-RU"/>
        </a:p>
      </dgm:t>
    </dgm:pt>
    <dgm:pt modelId="{01960DA3-8EA2-45F7-95DB-2392BCFC82F0}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дифференцированный и индивидуальный подход к семьям</a:t>
          </a:r>
          <a:endParaRPr lang="ru-RU" sz="2000" dirty="0">
            <a:solidFill>
              <a:schemeClr val="tx1"/>
            </a:solidFill>
          </a:endParaRPr>
        </a:p>
      </dgm:t>
    </dgm:pt>
    <dgm:pt modelId="{C3EC52ED-95FC-4704-AD28-7421DC03EAAB}" type="parTrans" cxnId="{CCEB79FC-56A4-4BB2-9F2C-45C9EA46740B}">
      <dgm:prSet/>
      <dgm:spPr/>
      <dgm:t>
        <a:bodyPr/>
        <a:lstStyle/>
        <a:p>
          <a:endParaRPr lang="ru-RU"/>
        </a:p>
      </dgm:t>
    </dgm:pt>
    <dgm:pt modelId="{8C8D9493-213A-48E2-AB75-A989263D5604}" type="sibTrans" cxnId="{CCEB79FC-56A4-4BB2-9F2C-45C9EA46740B}">
      <dgm:prSet/>
      <dgm:spPr/>
      <dgm:t>
        <a:bodyPr/>
        <a:lstStyle/>
        <a:p>
          <a:endParaRPr lang="ru-RU"/>
        </a:p>
      </dgm:t>
    </dgm:pt>
    <dgm:pt modelId="{700DDA48-7E09-4EA3-B6BD-3B574266331E}" type="pres">
      <dgm:prSet presAssocID="{C422D031-9664-4FD1-BB3E-459AF811CCA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9EEAB6-F148-4CA7-A064-2D3CE1EEC59E}" type="pres">
      <dgm:prSet presAssocID="{4F379F03-72A0-45B6-9DAD-61127E554239}" presName="root1" presStyleCnt="0"/>
      <dgm:spPr/>
    </dgm:pt>
    <dgm:pt modelId="{AEEA851D-1410-4FF7-B3CD-066C258540DE}" type="pres">
      <dgm:prSet presAssocID="{4F379F03-72A0-45B6-9DAD-61127E554239}" presName="LevelOneTextNode" presStyleLbl="node0" presStyleIdx="0" presStyleCnt="1" custScaleX="205813" custLinFactX="-77951" custLinFactNeighborX="-100000" custLinFactNeighborY="2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255DE9-884E-41D3-BA7A-0009C851FAF2}" type="pres">
      <dgm:prSet presAssocID="{4F379F03-72A0-45B6-9DAD-61127E554239}" presName="level2hierChild" presStyleCnt="0"/>
      <dgm:spPr/>
    </dgm:pt>
    <dgm:pt modelId="{847B25D5-469F-4993-A073-60A8C151E3C7}" type="pres">
      <dgm:prSet presAssocID="{9452F05A-3B82-444D-BA01-5B6475CC1BC2}" presName="conn2-1" presStyleLbl="parChTrans1D2" presStyleIdx="0" presStyleCnt="6"/>
      <dgm:spPr/>
      <dgm:t>
        <a:bodyPr/>
        <a:lstStyle/>
        <a:p>
          <a:endParaRPr lang="ru-RU"/>
        </a:p>
      </dgm:t>
    </dgm:pt>
    <dgm:pt modelId="{6A9E2804-540E-4B11-A373-9BC70D47E1F3}" type="pres">
      <dgm:prSet presAssocID="{9452F05A-3B82-444D-BA01-5B6475CC1BC2}" presName="connTx" presStyleLbl="parChTrans1D2" presStyleIdx="0" presStyleCnt="6"/>
      <dgm:spPr/>
      <dgm:t>
        <a:bodyPr/>
        <a:lstStyle/>
        <a:p>
          <a:endParaRPr lang="ru-RU"/>
        </a:p>
      </dgm:t>
    </dgm:pt>
    <dgm:pt modelId="{4924701A-DADB-4CF5-8FDA-17FC05440C98}" type="pres">
      <dgm:prSet presAssocID="{E48F2A58-8770-4DC8-BB1E-D03B1ACF4DD0}" presName="root2" presStyleCnt="0"/>
      <dgm:spPr/>
    </dgm:pt>
    <dgm:pt modelId="{E73B4D22-FCBD-4BA0-910F-67C095EA141D}" type="pres">
      <dgm:prSet presAssocID="{E48F2A58-8770-4DC8-BB1E-D03B1ACF4DD0}" presName="LevelTwoTextNode" presStyleLbl="node2" presStyleIdx="0" presStyleCnt="6" custScaleX="180918" custScaleY="153529" custLinFactNeighborX="31" custLinFactNeighborY="-2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E98FEC-E130-4114-B03B-D4322DD99AB6}" type="pres">
      <dgm:prSet presAssocID="{E48F2A58-8770-4DC8-BB1E-D03B1ACF4DD0}" presName="level3hierChild" presStyleCnt="0"/>
      <dgm:spPr/>
    </dgm:pt>
    <dgm:pt modelId="{A627E0AD-B9CC-4658-A477-8178C736875E}" type="pres">
      <dgm:prSet presAssocID="{FEF3F5A9-C4EB-4656-B48B-D1AF123AD0A2}" presName="conn2-1" presStyleLbl="parChTrans1D2" presStyleIdx="1" presStyleCnt="6"/>
      <dgm:spPr/>
      <dgm:t>
        <a:bodyPr/>
        <a:lstStyle/>
        <a:p>
          <a:endParaRPr lang="ru-RU"/>
        </a:p>
      </dgm:t>
    </dgm:pt>
    <dgm:pt modelId="{3B0F0755-A01E-4DB9-B52A-57DDE6A30529}" type="pres">
      <dgm:prSet presAssocID="{FEF3F5A9-C4EB-4656-B48B-D1AF123AD0A2}" presName="connTx" presStyleLbl="parChTrans1D2" presStyleIdx="1" presStyleCnt="6"/>
      <dgm:spPr/>
      <dgm:t>
        <a:bodyPr/>
        <a:lstStyle/>
        <a:p>
          <a:endParaRPr lang="ru-RU"/>
        </a:p>
      </dgm:t>
    </dgm:pt>
    <dgm:pt modelId="{51E406BD-2DC8-4E9F-A0D3-D42C94573FE0}" type="pres">
      <dgm:prSet presAssocID="{935583AD-C9E3-45EC-8178-65EA1F168429}" presName="root2" presStyleCnt="0"/>
      <dgm:spPr/>
    </dgm:pt>
    <dgm:pt modelId="{0F1594A8-4794-4D28-8253-03C6A19EA92C}" type="pres">
      <dgm:prSet presAssocID="{935583AD-C9E3-45EC-8178-65EA1F168429}" presName="LevelTwoTextNode" presStyleLbl="node2" presStyleIdx="1" presStyleCnt="6" custScaleX="1809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E2AEE5-D7BB-4958-990A-8A9664A94837}" type="pres">
      <dgm:prSet presAssocID="{935583AD-C9E3-45EC-8178-65EA1F168429}" presName="level3hierChild" presStyleCnt="0"/>
      <dgm:spPr/>
    </dgm:pt>
    <dgm:pt modelId="{15336AAB-ACA0-4098-AF7E-34860C8CDAD2}" type="pres">
      <dgm:prSet presAssocID="{4B53B438-206D-4E7D-ACC7-FA64EC628078}" presName="conn2-1" presStyleLbl="parChTrans1D2" presStyleIdx="2" presStyleCnt="6"/>
      <dgm:spPr/>
      <dgm:t>
        <a:bodyPr/>
        <a:lstStyle/>
        <a:p>
          <a:endParaRPr lang="ru-RU"/>
        </a:p>
      </dgm:t>
    </dgm:pt>
    <dgm:pt modelId="{05E03C58-B9F5-4053-AD2C-A05F2161098E}" type="pres">
      <dgm:prSet presAssocID="{4B53B438-206D-4E7D-ACC7-FA64EC628078}" presName="connTx" presStyleLbl="parChTrans1D2" presStyleIdx="2" presStyleCnt="6"/>
      <dgm:spPr/>
      <dgm:t>
        <a:bodyPr/>
        <a:lstStyle/>
        <a:p>
          <a:endParaRPr lang="ru-RU"/>
        </a:p>
      </dgm:t>
    </dgm:pt>
    <dgm:pt modelId="{0BA1E56D-03C8-45CB-84D7-86ABA40F4744}" type="pres">
      <dgm:prSet presAssocID="{8AEFA839-CE06-4364-A3D5-392C77AE8755}" presName="root2" presStyleCnt="0"/>
      <dgm:spPr/>
    </dgm:pt>
    <dgm:pt modelId="{89D44A93-B5EC-4777-B7A1-AF1FBA79B4E2}" type="pres">
      <dgm:prSet presAssocID="{8AEFA839-CE06-4364-A3D5-392C77AE8755}" presName="LevelTwoTextNode" presStyleLbl="node2" presStyleIdx="2" presStyleCnt="6" custScaleX="180918" custLinFactY="170275" custLinFactNeighborX="-17" custLinFactNeighborY="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C1CB7C-E5F0-48DC-AE66-4FF8E39B1570}" type="pres">
      <dgm:prSet presAssocID="{8AEFA839-CE06-4364-A3D5-392C77AE8755}" presName="level3hierChild" presStyleCnt="0"/>
      <dgm:spPr/>
    </dgm:pt>
    <dgm:pt modelId="{E958FA45-5FE6-4E70-A19F-B2476854EBD7}" type="pres">
      <dgm:prSet presAssocID="{C3EC52ED-95FC-4704-AD28-7421DC03EAAB}" presName="conn2-1" presStyleLbl="parChTrans1D2" presStyleIdx="3" presStyleCnt="6"/>
      <dgm:spPr/>
      <dgm:t>
        <a:bodyPr/>
        <a:lstStyle/>
        <a:p>
          <a:endParaRPr lang="ru-RU"/>
        </a:p>
      </dgm:t>
    </dgm:pt>
    <dgm:pt modelId="{E122610B-F57D-4355-BA1D-5C70492141F3}" type="pres">
      <dgm:prSet presAssocID="{C3EC52ED-95FC-4704-AD28-7421DC03EAAB}" presName="connTx" presStyleLbl="parChTrans1D2" presStyleIdx="3" presStyleCnt="6"/>
      <dgm:spPr/>
      <dgm:t>
        <a:bodyPr/>
        <a:lstStyle/>
        <a:p>
          <a:endParaRPr lang="ru-RU"/>
        </a:p>
      </dgm:t>
    </dgm:pt>
    <dgm:pt modelId="{403C1377-2375-48BB-A801-EAE3FF9A3547}" type="pres">
      <dgm:prSet presAssocID="{01960DA3-8EA2-45F7-95DB-2392BCFC82F0}" presName="root2" presStyleCnt="0"/>
      <dgm:spPr/>
    </dgm:pt>
    <dgm:pt modelId="{255175FD-C1C7-482E-8CC8-6E8BC1F127EB}" type="pres">
      <dgm:prSet presAssocID="{01960DA3-8EA2-45F7-95DB-2392BCFC82F0}" presName="LevelTwoTextNode" presStyleLbl="node2" presStyleIdx="3" presStyleCnt="6" custScaleX="180918" custLinFactY="-27164" custLinFactNeighborX="-1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DAC0BF-024B-4647-9DD0-4B6DDEBEEBBB}" type="pres">
      <dgm:prSet presAssocID="{01960DA3-8EA2-45F7-95DB-2392BCFC82F0}" presName="level3hierChild" presStyleCnt="0"/>
      <dgm:spPr/>
    </dgm:pt>
    <dgm:pt modelId="{E46C84DE-46F9-4A15-B617-2065F648ACC5}" type="pres">
      <dgm:prSet presAssocID="{0C113351-10B6-4100-91E5-80DDFD905993}" presName="conn2-1" presStyleLbl="parChTrans1D2" presStyleIdx="4" presStyleCnt="6"/>
      <dgm:spPr/>
      <dgm:t>
        <a:bodyPr/>
        <a:lstStyle/>
        <a:p>
          <a:endParaRPr lang="ru-RU"/>
        </a:p>
      </dgm:t>
    </dgm:pt>
    <dgm:pt modelId="{1770A919-03A9-44B2-8BB1-D4198F4E53C7}" type="pres">
      <dgm:prSet presAssocID="{0C113351-10B6-4100-91E5-80DDFD905993}" presName="connTx" presStyleLbl="parChTrans1D2" presStyleIdx="4" presStyleCnt="6"/>
      <dgm:spPr/>
      <dgm:t>
        <a:bodyPr/>
        <a:lstStyle/>
        <a:p>
          <a:endParaRPr lang="ru-RU"/>
        </a:p>
      </dgm:t>
    </dgm:pt>
    <dgm:pt modelId="{1B79437D-3E65-4277-8EC5-23C937E9063A}" type="pres">
      <dgm:prSet presAssocID="{7E6E5292-D526-4B91-A849-D419D4865F9C}" presName="root2" presStyleCnt="0"/>
      <dgm:spPr/>
    </dgm:pt>
    <dgm:pt modelId="{CBEFE47D-86E9-4A2A-9607-D6A010D47FFA}" type="pres">
      <dgm:prSet presAssocID="{7E6E5292-D526-4B91-A849-D419D4865F9C}" presName="LevelTwoTextNode" presStyleLbl="node2" presStyleIdx="4" presStyleCnt="6" custScaleX="180918" custLinFactY="-21307" custLinFactNeighborX="-1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2CA635-E79D-435E-BB2A-548CDA250CDF}" type="pres">
      <dgm:prSet presAssocID="{7E6E5292-D526-4B91-A849-D419D4865F9C}" presName="level3hierChild" presStyleCnt="0"/>
      <dgm:spPr/>
    </dgm:pt>
    <dgm:pt modelId="{C522E52D-5F25-43AE-A8D6-C9ADBDF1A47D}" type="pres">
      <dgm:prSet presAssocID="{7A1B8956-114F-47A8-BDA2-E7E1648B68D4}" presName="conn2-1" presStyleLbl="parChTrans1D2" presStyleIdx="5" presStyleCnt="6"/>
      <dgm:spPr/>
      <dgm:t>
        <a:bodyPr/>
        <a:lstStyle/>
        <a:p>
          <a:endParaRPr lang="ru-RU"/>
        </a:p>
      </dgm:t>
    </dgm:pt>
    <dgm:pt modelId="{48709FEE-1C28-417E-864A-FCBD361A63B0}" type="pres">
      <dgm:prSet presAssocID="{7A1B8956-114F-47A8-BDA2-E7E1648B68D4}" presName="connTx" presStyleLbl="parChTrans1D2" presStyleIdx="5" presStyleCnt="6"/>
      <dgm:spPr/>
      <dgm:t>
        <a:bodyPr/>
        <a:lstStyle/>
        <a:p>
          <a:endParaRPr lang="ru-RU"/>
        </a:p>
      </dgm:t>
    </dgm:pt>
    <dgm:pt modelId="{53A45C35-0E3C-4E16-B0E3-47CB307FF250}" type="pres">
      <dgm:prSet presAssocID="{DD207BC4-552B-49C3-8276-54B9F0872705}" presName="root2" presStyleCnt="0"/>
      <dgm:spPr/>
    </dgm:pt>
    <dgm:pt modelId="{269AA24B-A747-4AEE-A04E-F1A7BDD1370F}" type="pres">
      <dgm:prSet presAssocID="{DD207BC4-552B-49C3-8276-54B9F0872705}" presName="LevelTwoTextNode" presStyleLbl="node2" presStyleIdx="5" presStyleCnt="6" custScaleX="179712" custLinFactY="-25516" custLinFactNeighborX="-1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78FF34-1665-4D07-92FF-C53380E55DEE}" type="pres">
      <dgm:prSet presAssocID="{DD207BC4-552B-49C3-8276-54B9F0872705}" presName="level3hierChild" presStyleCnt="0"/>
      <dgm:spPr/>
    </dgm:pt>
  </dgm:ptLst>
  <dgm:cxnLst>
    <dgm:cxn modelId="{BF89C921-14E3-4C11-8B77-F4959CBEAEEE}" srcId="{4F379F03-72A0-45B6-9DAD-61127E554239}" destId="{E48F2A58-8770-4DC8-BB1E-D03B1ACF4DD0}" srcOrd="0" destOrd="0" parTransId="{9452F05A-3B82-444D-BA01-5B6475CC1BC2}" sibTransId="{2D74C3BA-6DFB-4CA4-A4E7-C660A2673E8C}"/>
    <dgm:cxn modelId="{AA58AA6E-7198-4678-987E-35C751511A75}" type="presOf" srcId="{7A1B8956-114F-47A8-BDA2-E7E1648B68D4}" destId="{48709FEE-1C28-417E-864A-FCBD361A63B0}" srcOrd="1" destOrd="0" presId="urn:microsoft.com/office/officeart/2008/layout/HorizontalMultiLevelHierarchy"/>
    <dgm:cxn modelId="{3E499248-FC23-4638-9829-F333707447CB}" srcId="{4F379F03-72A0-45B6-9DAD-61127E554239}" destId="{935583AD-C9E3-45EC-8178-65EA1F168429}" srcOrd="1" destOrd="0" parTransId="{FEF3F5A9-C4EB-4656-B48B-D1AF123AD0A2}" sibTransId="{664079A5-67BB-443C-9DCA-CBCBE6A30F97}"/>
    <dgm:cxn modelId="{A58CE69C-9662-4B3E-B327-403587A0F072}" type="presOf" srcId="{01960DA3-8EA2-45F7-95DB-2392BCFC82F0}" destId="{255175FD-C1C7-482E-8CC8-6E8BC1F127EB}" srcOrd="0" destOrd="0" presId="urn:microsoft.com/office/officeart/2008/layout/HorizontalMultiLevelHierarchy"/>
    <dgm:cxn modelId="{36DE5F9C-EF17-4B37-B9BC-11DAA0ADE62A}" type="presOf" srcId="{9452F05A-3B82-444D-BA01-5B6475CC1BC2}" destId="{6A9E2804-540E-4B11-A373-9BC70D47E1F3}" srcOrd="1" destOrd="0" presId="urn:microsoft.com/office/officeart/2008/layout/HorizontalMultiLevelHierarchy"/>
    <dgm:cxn modelId="{5C3D7030-F658-4AA0-B215-3789C199EA3A}" srcId="{4F379F03-72A0-45B6-9DAD-61127E554239}" destId="{7E6E5292-D526-4B91-A849-D419D4865F9C}" srcOrd="4" destOrd="0" parTransId="{0C113351-10B6-4100-91E5-80DDFD905993}" sibTransId="{10F9039D-68BF-4501-BE61-430C3EA8E9AC}"/>
    <dgm:cxn modelId="{4527EFFB-827C-448B-A77D-C2898CA43B84}" type="presOf" srcId="{E48F2A58-8770-4DC8-BB1E-D03B1ACF4DD0}" destId="{E73B4D22-FCBD-4BA0-910F-67C095EA141D}" srcOrd="0" destOrd="0" presId="urn:microsoft.com/office/officeart/2008/layout/HorizontalMultiLevelHierarchy"/>
    <dgm:cxn modelId="{76F37083-9FC9-4A3F-A215-47C40C4C0259}" type="presOf" srcId="{7A1B8956-114F-47A8-BDA2-E7E1648B68D4}" destId="{C522E52D-5F25-43AE-A8D6-C9ADBDF1A47D}" srcOrd="0" destOrd="0" presId="urn:microsoft.com/office/officeart/2008/layout/HorizontalMultiLevelHierarchy"/>
    <dgm:cxn modelId="{CCEB79FC-56A4-4BB2-9F2C-45C9EA46740B}" srcId="{4F379F03-72A0-45B6-9DAD-61127E554239}" destId="{01960DA3-8EA2-45F7-95DB-2392BCFC82F0}" srcOrd="3" destOrd="0" parTransId="{C3EC52ED-95FC-4704-AD28-7421DC03EAAB}" sibTransId="{8C8D9493-213A-48E2-AB75-A989263D5604}"/>
    <dgm:cxn modelId="{89A5BEF7-A303-4AEA-9FFA-B62952ADA92F}" type="presOf" srcId="{4F379F03-72A0-45B6-9DAD-61127E554239}" destId="{AEEA851D-1410-4FF7-B3CD-066C258540DE}" srcOrd="0" destOrd="0" presId="urn:microsoft.com/office/officeart/2008/layout/HorizontalMultiLevelHierarchy"/>
    <dgm:cxn modelId="{65E02C85-B3B6-44C6-B050-FA7647CF30EF}" type="presOf" srcId="{935583AD-C9E3-45EC-8178-65EA1F168429}" destId="{0F1594A8-4794-4D28-8253-03C6A19EA92C}" srcOrd="0" destOrd="0" presId="urn:microsoft.com/office/officeart/2008/layout/HorizontalMultiLevelHierarchy"/>
    <dgm:cxn modelId="{7F0F0431-2E80-49B5-BAE5-2222E66A03B9}" type="presOf" srcId="{C3EC52ED-95FC-4704-AD28-7421DC03EAAB}" destId="{E122610B-F57D-4355-BA1D-5C70492141F3}" srcOrd="1" destOrd="0" presId="urn:microsoft.com/office/officeart/2008/layout/HorizontalMultiLevelHierarchy"/>
    <dgm:cxn modelId="{420BB640-86DC-41B4-83A5-B9A4D66F348D}" type="presOf" srcId="{9452F05A-3B82-444D-BA01-5B6475CC1BC2}" destId="{847B25D5-469F-4993-A073-60A8C151E3C7}" srcOrd="0" destOrd="0" presId="urn:microsoft.com/office/officeart/2008/layout/HorizontalMultiLevelHierarchy"/>
    <dgm:cxn modelId="{8EE4D922-6D89-40B5-B5DF-53F188282811}" type="presOf" srcId="{0C113351-10B6-4100-91E5-80DDFD905993}" destId="{1770A919-03A9-44B2-8BB1-D4198F4E53C7}" srcOrd="1" destOrd="0" presId="urn:microsoft.com/office/officeart/2008/layout/HorizontalMultiLevelHierarchy"/>
    <dgm:cxn modelId="{BDDF9219-FBB2-4D65-945F-E3909F5AB0AF}" type="presOf" srcId="{7E6E5292-D526-4B91-A849-D419D4865F9C}" destId="{CBEFE47D-86E9-4A2A-9607-D6A010D47FFA}" srcOrd="0" destOrd="0" presId="urn:microsoft.com/office/officeart/2008/layout/HorizontalMultiLevelHierarchy"/>
    <dgm:cxn modelId="{030409B3-E502-4EE1-B107-105D82ACC2AC}" type="presOf" srcId="{FEF3F5A9-C4EB-4656-B48B-D1AF123AD0A2}" destId="{A627E0AD-B9CC-4658-A477-8178C736875E}" srcOrd="0" destOrd="0" presId="urn:microsoft.com/office/officeart/2008/layout/HorizontalMultiLevelHierarchy"/>
    <dgm:cxn modelId="{5AE7B6DB-522A-49E0-B609-58D7036E19A9}" type="presOf" srcId="{4B53B438-206D-4E7D-ACC7-FA64EC628078}" destId="{05E03C58-B9F5-4053-AD2C-A05F2161098E}" srcOrd="1" destOrd="0" presId="urn:microsoft.com/office/officeart/2008/layout/HorizontalMultiLevelHierarchy"/>
    <dgm:cxn modelId="{BFC1DD2C-C5F2-47FB-B36F-CE094BF69D8F}" type="presOf" srcId="{DD207BC4-552B-49C3-8276-54B9F0872705}" destId="{269AA24B-A747-4AEE-A04E-F1A7BDD1370F}" srcOrd="0" destOrd="0" presId="urn:microsoft.com/office/officeart/2008/layout/HorizontalMultiLevelHierarchy"/>
    <dgm:cxn modelId="{B6764518-6547-4539-9333-405AB7C50A73}" srcId="{4F379F03-72A0-45B6-9DAD-61127E554239}" destId="{8AEFA839-CE06-4364-A3D5-392C77AE8755}" srcOrd="2" destOrd="0" parTransId="{4B53B438-206D-4E7D-ACC7-FA64EC628078}" sibTransId="{A4BB2A2E-DFDC-4304-8A31-E8E2C0A2279E}"/>
    <dgm:cxn modelId="{2E73F736-0932-4748-8017-BBC239D0726F}" type="presOf" srcId="{8AEFA839-CE06-4364-A3D5-392C77AE8755}" destId="{89D44A93-B5EC-4777-B7A1-AF1FBA79B4E2}" srcOrd="0" destOrd="0" presId="urn:microsoft.com/office/officeart/2008/layout/HorizontalMultiLevelHierarchy"/>
    <dgm:cxn modelId="{2AEAA26F-7027-4E1A-BEAD-F42A5A5A5EEC}" type="presOf" srcId="{FEF3F5A9-C4EB-4656-B48B-D1AF123AD0A2}" destId="{3B0F0755-A01E-4DB9-B52A-57DDE6A30529}" srcOrd="1" destOrd="0" presId="urn:microsoft.com/office/officeart/2008/layout/HorizontalMultiLevelHierarchy"/>
    <dgm:cxn modelId="{1E824CCA-7726-4A7F-AD06-3F083D5F9B6C}" type="presOf" srcId="{C3EC52ED-95FC-4704-AD28-7421DC03EAAB}" destId="{E958FA45-5FE6-4E70-A19F-B2476854EBD7}" srcOrd="0" destOrd="0" presId="urn:microsoft.com/office/officeart/2008/layout/HorizontalMultiLevelHierarchy"/>
    <dgm:cxn modelId="{ED62D66D-3F8C-4C5F-9C88-C08B842E4E85}" srcId="{C422D031-9664-4FD1-BB3E-459AF811CCA5}" destId="{4F379F03-72A0-45B6-9DAD-61127E554239}" srcOrd="0" destOrd="0" parTransId="{02109F91-E2A0-4490-8918-3DB5D42F6C0D}" sibTransId="{9565840E-9DD2-4A4B-B8F3-D7C20F02C6D5}"/>
    <dgm:cxn modelId="{CE0E2221-3D10-4BF8-A8DD-6F990DAAF3DF}" type="presOf" srcId="{0C113351-10B6-4100-91E5-80DDFD905993}" destId="{E46C84DE-46F9-4A15-B617-2065F648ACC5}" srcOrd="0" destOrd="0" presId="urn:microsoft.com/office/officeart/2008/layout/HorizontalMultiLevelHierarchy"/>
    <dgm:cxn modelId="{284BCCFB-9971-4DE0-87A8-021BCE0CA104}" type="presOf" srcId="{C422D031-9664-4FD1-BB3E-459AF811CCA5}" destId="{700DDA48-7E09-4EA3-B6BD-3B574266331E}" srcOrd="0" destOrd="0" presId="urn:microsoft.com/office/officeart/2008/layout/HorizontalMultiLevelHierarchy"/>
    <dgm:cxn modelId="{C9877365-19AE-4038-9F88-D2E7102AE3A7}" type="presOf" srcId="{4B53B438-206D-4E7D-ACC7-FA64EC628078}" destId="{15336AAB-ACA0-4098-AF7E-34860C8CDAD2}" srcOrd="0" destOrd="0" presId="urn:microsoft.com/office/officeart/2008/layout/HorizontalMultiLevelHierarchy"/>
    <dgm:cxn modelId="{40F83099-FB8F-48C2-BB3D-F91DD90789BE}" srcId="{4F379F03-72A0-45B6-9DAD-61127E554239}" destId="{DD207BC4-552B-49C3-8276-54B9F0872705}" srcOrd="5" destOrd="0" parTransId="{7A1B8956-114F-47A8-BDA2-E7E1648B68D4}" sibTransId="{EA5EA621-EA35-4F9F-B269-FB02B3A26722}"/>
    <dgm:cxn modelId="{7DDE16F3-9AC8-4E85-BE95-8F399D2E9B35}" type="presParOf" srcId="{700DDA48-7E09-4EA3-B6BD-3B574266331E}" destId="{899EEAB6-F148-4CA7-A064-2D3CE1EEC59E}" srcOrd="0" destOrd="0" presId="urn:microsoft.com/office/officeart/2008/layout/HorizontalMultiLevelHierarchy"/>
    <dgm:cxn modelId="{E1047CC0-E29A-4345-91D0-A09947862C9B}" type="presParOf" srcId="{899EEAB6-F148-4CA7-A064-2D3CE1EEC59E}" destId="{AEEA851D-1410-4FF7-B3CD-066C258540DE}" srcOrd="0" destOrd="0" presId="urn:microsoft.com/office/officeart/2008/layout/HorizontalMultiLevelHierarchy"/>
    <dgm:cxn modelId="{39C5B974-3516-4456-B463-92B93259C9F7}" type="presParOf" srcId="{899EEAB6-F148-4CA7-A064-2D3CE1EEC59E}" destId="{D2255DE9-884E-41D3-BA7A-0009C851FAF2}" srcOrd="1" destOrd="0" presId="urn:microsoft.com/office/officeart/2008/layout/HorizontalMultiLevelHierarchy"/>
    <dgm:cxn modelId="{71D72611-2B7C-4095-A9F5-DA67914BA97D}" type="presParOf" srcId="{D2255DE9-884E-41D3-BA7A-0009C851FAF2}" destId="{847B25D5-469F-4993-A073-60A8C151E3C7}" srcOrd="0" destOrd="0" presId="urn:microsoft.com/office/officeart/2008/layout/HorizontalMultiLevelHierarchy"/>
    <dgm:cxn modelId="{2BBE3802-F053-47D6-8870-2C0FC2C006E1}" type="presParOf" srcId="{847B25D5-469F-4993-A073-60A8C151E3C7}" destId="{6A9E2804-540E-4B11-A373-9BC70D47E1F3}" srcOrd="0" destOrd="0" presId="urn:microsoft.com/office/officeart/2008/layout/HorizontalMultiLevelHierarchy"/>
    <dgm:cxn modelId="{98FF8724-15B1-4C4B-A197-50229807F60D}" type="presParOf" srcId="{D2255DE9-884E-41D3-BA7A-0009C851FAF2}" destId="{4924701A-DADB-4CF5-8FDA-17FC05440C98}" srcOrd="1" destOrd="0" presId="urn:microsoft.com/office/officeart/2008/layout/HorizontalMultiLevelHierarchy"/>
    <dgm:cxn modelId="{D71B175F-D305-4BBF-A946-2C40DDC196F4}" type="presParOf" srcId="{4924701A-DADB-4CF5-8FDA-17FC05440C98}" destId="{E73B4D22-FCBD-4BA0-910F-67C095EA141D}" srcOrd="0" destOrd="0" presId="urn:microsoft.com/office/officeart/2008/layout/HorizontalMultiLevelHierarchy"/>
    <dgm:cxn modelId="{C08A5913-EF78-44D7-B0DB-EF7769C27782}" type="presParOf" srcId="{4924701A-DADB-4CF5-8FDA-17FC05440C98}" destId="{4FE98FEC-E130-4114-B03B-D4322DD99AB6}" srcOrd="1" destOrd="0" presId="urn:microsoft.com/office/officeart/2008/layout/HorizontalMultiLevelHierarchy"/>
    <dgm:cxn modelId="{E5CA6239-7D50-4318-85C8-1A78A28A3C61}" type="presParOf" srcId="{D2255DE9-884E-41D3-BA7A-0009C851FAF2}" destId="{A627E0AD-B9CC-4658-A477-8178C736875E}" srcOrd="2" destOrd="0" presId="urn:microsoft.com/office/officeart/2008/layout/HorizontalMultiLevelHierarchy"/>
    <dgm:cxn modelId="{B4BEC5BD-07A3-48BC-8A66-9183C5AD6BD9}" type="presParOf" srcId="{A627E0AD-B9CC-4658-A477-8178C736875E}" destId="{3B0F0755-A01E-4DB9-B52A-57DDE6A30529}" srcOrd="0" destOrd="0" presId="urn:microsoft.com/office/officeart/2008/layout/HorizontalMultiLevelHierarchy"/>
    <dgm:cxn modelId="{2A08D246-D0D0-4A36-94CC-D0DFF1E8E403}" type="presParOf" srcId="{D2255DE9-884E-41D3-BA7A-0009C851FAF2}" destId="{51E406BD-2DC8-4E9F-A0D3-D42C94573FE0}" srcOrd="3" destOrd="0" presId="urn:microsoft.com/office/officeart/2008/layout/HorizontalMultiLevelHierarchy"/>
    <dgm:cxn modelId="{A46ED868-3873-49CA-AB56-ED98B42B9D50}" type="presParOf" srcId="{51E406BD-2DC8-4E9F-A0D3-D42C94573FE0}" destId="{0F1594A8-4794-4D28-8253-03C6A19EA92C}" srcOrd="0" destOrd="0" presId="urn:microsoft.com/office/officeart/2008/layout/HorizontalMultiLevelHierarchy"/>
    <dgm:cxn modelId="{EDACDB7E-86D2-40F4-966E-D4BA0DD61371}" type="presParOf" srcId="{51E406BD-2DC8-4E9F-A0D3-D42C94573FE0}" destId="{C6E2AEE5-D7BB-4958-990A-8A9664A94837}" srcOrd="1" destOrd="0" presId="urn:microsoft.com/office/officeart/2008/layout/HorizontalMultiLevelHierarchy"/>
    <dgm:cxn modelId="{DAFC68B9-9F09-40EC-B11B-81D65B23711D}" type="presParOf" srcId="{D2255DE9-884E-41D3-BA7A-0009C851FAF2}" destId="{15336AAB-ACA0-4098-AF7E-34860C8CDAD2}" srcOrd="4" destOrd="0" presId="urn:microsoft.com/office/officeart/2008/layout/HorizontalMultiLevelHierarchy"/>
    <dgm:cxn modelId="{8887E8BB-2494-4B3F-A3FA-DAB902C1A353}" type="presParOf" srcId="{15336AAB-ACA0-4098-AF7E-34860C8CDAD2}" destId="{05E03C58-B9F5-4053-AD2C-A05F2161098E}" srcOrd="0" destOrd="0" presId="urn:microsoft.com/office/officeart/2008/layout/HorizontalMultiLevelHierarchy"/>
    <dgm:cxn modelId="{7F60EAC3-43E0-47CC-8816-E981DE605629}" type="presParOf" srcId="{D2255DE9-884E-41D3-BA7A-0009C851FAF2}" destId="{0BA1E56D-03C8-45CB-84D7-86ABA40F4744}" srcOrd="5" destOrd="0" presId="urn:microsoft.com/office/officeart/2008/layout/HorizontalMultiLevelHierarchy"/>
    <dgm:cxn modelId="{C7BF78DF-C575-4D12-822D-7BC38B707772}" type="presParOf" srcId="{0BA1E56D-03C8-45CB-84D7-86ABA40F4744}" destId="{89D44A93-B5EC-4777-B7A1-AF1FBA79B4E2}" srcOrd="0" destOrd="0" presId="urn:microsoft.com/office/officeart/2008/layout/HorizontalMultiLevelHierarchy"/>
    <dgm:cxn modelId="{807B780B-4B64-42B1-9081-C6FE7DE2668F}" type="presParOf" srcId="{0BA1E56D-03C8-45CB-84D7-86ABA40F4744}" destId="{99C1CB7C-E5F0-48DC-AE66-4FF8E39B1570}" srcOrd="1" destOrd="0" presId="urn:microsoft.com/office/officeart/2008/layout/HorizontalMultiLevelHierarchy"/>
    <dgm:cxn modelId="{1FE63304-9B3F-43DD-BFCC-77D82FB6E32C}" type="presParOf" srcId="{D2255DE9-884E-41D3-BA7A-0009C851FAF2}" destId="{E958FA45-5FE6-4E70-A19F-B2476854EBD7}" srcOrd="6" destOrd="0" presId="urn:microsoft.com/office/officeart/2008/layout/HorizontalMultiLevelHierarchy"/>
    <dgm:cxn modelId="{9282DDD6-2D4E-41F9-9418-BC03F6AA446D}" type="presParOf" srcId="{E958FA45-5FE6-4E70-A19F-B2476854EBD7}" destId="{E122610B-F57D-4355-BA1D-5C70492141F3}" srcOrd="0" destOrd="0" presId="urn:microsoft.com/office/officeart/2008/layout/HorizontalMultiLevelHierarchy"/>
    <dgm:cxn modelId="{86C744B7-AC89-4D59-A36B-2954A59789E1}" type="presParOf" srcId="{D2255DE9-884E-41D3-BA7A-0009C851FAF2}" destId="{403C1377-2375-48BB-A801-EAE3FF9A3547}" srcOrd="7" destOrd="0" presId="urn:microsoft.com/office/officeart/2008/layout/HorizontalMultiLevelHierarchy"/>
    <dgm:cxn modelId="{DEB94A0B-3ECA-4646-9D5C-DD52FF90ABBC}" type="presParOf" srcId="{403C1377-2375-48BB-A801-EAE3FF9A3547}" destId="{255175FD-C1C7-482E-8CC8-6E8BC1F127EB}" srcOrd="0" destOrd="0" presId="urn:microsoft.com/office/officeart/2008/layout/HorizontalMultiLevelHierarchy"/>
    <dgm:cxn modelId="{9037F480-7968-45F0-BD55-67E8E2A9BECE}" type="presParOf" srcId="{403C1377-2375-48BB-A801-EAE3FF9A3547}" destId="{8ADAC0BF-024B-4647-9DD0-4B6DDEBEEBBB}" srcOrd="1" destOrd="0" presId="urn:microsoft.com/office/officeart/2008/layout/HorizontalMultiLevelHierarchy"/>
    <dgm:cxn modelId="{DBEDF4AA-9439-468A-856E-68CEB85EF471}" type="presParOf" srcId="{D2255DE9-884E-41D3-BA7A-0009C851FAF2}" destId="{E46C84DE-46F9-4A15-B617-2065F648ACC5}" srcOrd="8" destOrd="0" presId="urn:microsoft.com/office/officeart/2008/layout/HorizontalMultiLevelHierarchy"/>
    <dgm:cxn modelId="{D7B3AEE3-DCBA-419E-A309-0525EA2B01FD}" type="presParOf" srcId="{E46C84DE-46F9-4A15-B617-2065F648ACC5}" destId="{1770A919-03A9-44B2-8BB1-D4198F4E53C7}" srcOrd="0" destOrd="0" presId="urn:microsoft.com/office/officeart/2008/layout/HorizontalMultiLevelHierarchy"/>
    <dgm:cxn modelId="{0F988398-E082-47A3-9E2D-BED3B9C0C500}" type="presParOf" srcId="{D2255DE9-884E-41D3-BA7A-0009C851FAF2}" destId="{1B79437D-3E65-4277-8EC5-23C937E9063A}" srcOrd="9" destOrd="0" presId="urn:microsoft.com/office/officeart/2008/layout/HorizontalMultiLevelHierarchy"/>
    <dgm:cxn modelId="{F7F3D543-170D-4211-AC20-8A7F4ECFB807}" type="presParOf" srcId="{1B79437D-3E65-4277-8EC5-23C937E9063A}" destId="{CBEFE47D-86E9-4A2A-9607-D6A010D47FFA}" srcOrd="0" destOrd="0" presId="urn:microsoft.com/office/officeart/2008/layout/HorizontalMultiLevelHierarchy"/>
    <dgm:cxn modelId="{F37A2451-2AE6-470B-805D-49863ED58E49}" type="presParOf" srcId="{1B79437D-3E65-4277-8EC5-23C937E9063A}" destId="{022CA635-E79D-435E-BB2A-548CDA250CDF}" srcOrd="1" destOrd="0" presId="urn:microsoft.com/office/officeart/2008/layout/HorizontalMultiLevelHierarchy"/>
    <dgm:cxn modelId="{5D060156-5098-4AAC-9D80-5926E2D57DB7}" type="presParOf" srcId="{D2255DE9-884E-41D3-BA7A-0009C851FAF2}" destId="{C522E52D-5F25-43AE-A8D6-C9ADBDF1A47D}" srcOrd="10" destOrd="0" presId="urn:microsoft.com/office/officeart/2008/layout/HorizontalMultiLevelHierarchy"/>
    <dgm:cxn modelId="{F00C1056-1862-4065-93BD-B51A97D7D521}" type="presParOf" srcId="{C522E52D-5F25-43AE-A8D6-C9ADBDF1A47D}" destId="{48709FEE-1C28-417E-864A-FCBD361A63B0}" srcOrd="0" destOrd="0" presId="urn:microsoft.com/office/officeart/2008/layout/HorizontalMultiLevelHierarchy"/>
    <dgm:cxn modelId="{5DAE66D1-6190-4F54-8017-7E8B9919B881}" type="presParOf" srcId="{D2255DE9-884E-41D3-BA7A-0009C851FAF2}" destId="{53A45C35-0E3C-4E16-B0E3-47CB307FF250}" srcOrd="11" destOrd="0" presId="urn:microsoft.com/office/officeart/2008/layout/HorizontalMultiLevelHierarchy"/>
    <dgm:cxn modelId="{E756CCE3-42F2-4075-8D47-7A57AB24C476}" type="presParOf" srcId="{53A45C35-0E3C-4E16-B0E3-47CB307FF250}" destId="{269AA24B-A747-4AEE-A04E-F1A7BDD1370F}" srcOrd="0" destOrd="0" presId="urn:microsoft.com/office/officeart/2008/layout/HorizontalMultiLevelHierarchy"/>
    <dgm:cxn modelId="{09B16D6D-9294-4703-963A-1FD3EC682D53}" type="presParOf" srcId="{53A45C35-0E3C-4E16-B0E3-47CB307FF250}" destId="{D078FF34-1665-4D07-92FF-C53380E55DE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A11D924-FBF6-4D5A-A0F5-AF0A1D437EB3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8097066-5285-472B-A1EA-6CD06383ED7C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Факторы, влияющие на воспитание в семье</a:t>
          </a:r>
          <a:endParaRPr lang="ru-RU" sz="1600" dirty="0">
            <a:solidFill>
              <a:schemeClr val="tx1"/>
            </a:solidFill>
          </a:endParaRPr>
        </a:p>
      </dgm:t>
    </dgm:pt>
    <dgm:pt modelId="{9128C053-6955-4A8E-BB3A-32ADE9F87A84}" type="parTrans" cxnId="{A8BADD79-F375-4210-9560-C236A59BD80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D8C5DBE-8BA0-4EB9-98FC-B268FDD00F6C}" type="sibTrans" cxnId="{A8BADD79-F375-4210-9560-C236A59BD80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5F0EEB0-39D5-4492-8C7A-6C33E1211224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Родительский контроль</a:t>
          </a:r>
          <a:endParaRPr lang="ru-RU" sz="2000" dirty="0">
            <a:solidFill>
              <a:schemeClr val="tx1"/>
            </a:solidFill>
          </a:endParaRPr>
        </a:p>
      </dgm:t>
    </dgm:pt>
    <dgm:pt modelId="{C3725E78-BB6D-4882-86E8-9F36B3EB02D4}" type="parTrans" cxnId="{073714DF-FDD3-4BB2-8A51-DFED8E93A4A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2FAA705-5F9E-4437-97CF-BB98F18A5CB0}" type="sibTrans" cxnId="{073714DF-FDD3-4BB2-8A51-DFED8E93A4A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F54081A-795D-4E4A-B4E8-97792AFDA564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активный</a:t>
          </a:r>
          <a:endParaRPr lang="ru-RU" sz="1600" dirty="0">
            <a:solidFill>
              <a:schemeClr val="tx1"/>
            </a:solidFill>
          </a:endParaRPr>
        </a:p>
      </dgm:t>
    </dgm:pt>
    <dgm:pt modelId="{1A26443F-EB1B-44C0-9C21-5A424AD9ECB8}" type="parTrans" cxnId="{5CCE7D96-A888-4467-B307-8B106F0A485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FBFA981-A44C-4346-A2C1-46A671736728}" type="sibTrans" cxnId="{5CCE7D96-A888-4467-B307-8B106F0A485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27B1622-93F8-4970-804A-0AB544108E20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творческий</a:t>
          </a:r>
          <a:endParaRPr lang="ru-RU" sz="2000" dirty="0">
            <a:solidFill>
              <a:schemeClr val="tx1"/>
            </a:solidFill>
          </a:endParaRPr>
        </a:p>
      </dgm:t>
    </dgm:pt>
    <dgm:pt modelId="{2BE4A3D1-5AB9-4A69-B8A6-F3EB1E738E9C}" type="parTrans" cxnId="{9E7FBC50-9CE4-4F9E-8A85-99D7149E393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733C215-2D8F-476D-8316-1EECE5E48926}" type="sibTrans" cxnId="{9E7FBC50-9CE4-4F9E-8A85-99D7149E393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736353A-9ADE-49A6-9F1D-D855EA38092D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взаимоотношения</a:t>
          </a:r>
          <a:endParaRPr lang="ru-RU" sz="2400" dirty="0">
            <a:solidFill>
              <a:schemeClr val="tx1"/>
            </a:solidFill>
          </a:endParaRPr>
        </a:p>
      </dgm:t>
    </dgm:pt>
    <dgm:pt modelId="{5E557DF0-8747-4640-8949-59CADF8527A5}" type="parTrans" cxnId="{6BA7C44D-1E9A-431E-B2E5-466551DCFA0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3A0DCC1-E764-4B85-B576-843E31092063}" type="sibTrans" cxnId="{6BA7C44D-1E9A-431E-B2E5-466551DCFA0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650037E-7623-468D-B181-A60EFD5D2885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Совместные действия</a:t>
          </a:r>
          <a:endParaRPr lang="ru-RU" sz="1800" dirty="0">
            <a:solidFill>
              <a:schemeClr val="tx1"/>
            </a:solidFill>
          </a:endParaRPr>
        </a:p>
      </dgm:t>
    </dgm:pt>
    <dgm:pt modelId="{AF42FDF6-CFBD-4C3B-9426-59A6FEABAB87}" type="parTrans" cxnId="{E6AE2C99-1C17-4253-9665-030CBF44401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81BEF77-99A1-4A3D-A0FC-15FA78F25D29}" type="sibTrans" cxnId="{E6AE2C99-1C17-4253-9665-030CBF44401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AA1D07D-DF0C-4A30-B308-5BD576CFE69A}">
      <dgm:prSet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Эмоциональная поддержка, вера в ребенка</a:t>
          </a:r>
          <a:endParaRPr lang="ru-RU" sz="1800" dirty="0">
            <a:solidFill>
              <a:schemeClr val="tx1"/>
            </a:solidFill>
          </a:endParaRPr>
        </a:p>
      </dgm:t>
    </dgm:pt>
    <dgm:pt modelId="{1AF99579-5CF4-415C-B18B-5E6D1B1870F0}" type="parTrans" cxnId="{33C190C6-3ABC-4324-A002-8464B7077AF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17C9A64-3843-4AB2-A6D0-33722C1AF88C}" type="sibTrans" cxnId="{33C190C6-3ABC-4324-A002-8464B7077AF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F64CD0D-B8FD-4FFF-8CFD-53DF95860179}">
      <dgm:prSet custT="1"/>
      <dgm:spPr/>
      <dgm:t>
        <a:bodyPr/>
        <a:lstStyle/>
        <a:p>
          <a:r>
            <a:rPr lang="ru-RU" sz="3200" dirty="0" smtClean="0">
              <a:solidFill>
                <a:schemeClr val="tx1"/>
              </a:solidFill>
            </a:rPr>
            <a:t>Любовь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endParaRPr lang="ru-RU" sz="1200" dirty="0">
            <a:solidFill>
              <a:schemeClr val="tx1"/>
            </a:solidFill>
          </a:endParaRPr>
        </a:p>
      </dgm:t>
    </dgm:pt>
    <dgm:pt modelId="{99C625A4-47CF-49A5-ABFC-7E20E8DDD51A}" type="parTrans" cxnId="{8B178918-B3DD-4401-A52B-899C1F43A1C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45A8F1F-6FB0-4109-8BBF-7530AD0975A1}" type="sibTrans" cxnId="{8B178918-B3DD-4401-A52B-899C1F43A1C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BE2F443-BA1A-4030-9558-8822DB5ABAE4}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Родительские требования</a:t>
          </a:r>
          <a:endParaRPr lang="ru-RU" sz="2000" dirty="0">
            <a:solidFill>
              <a:schemeClr val="tx1"/>
            </a:solidFill>
          </a:endParaRPr>
        </a:p>
      </dgm:t>
    </dgm:pt>
    <dgm:pt modelId="{D69FA978-8E5E-4B01-AAC1-737D8985F274}" type="parTrans" cxnId="{0029F256-6C01-4B0A-BB57-7EF118DEDDB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3AA38B4-75EB-4365-B74F-08E8329B27BB}" type="sibTrans" cxnId="{0029F256-6C01-4B0A-BB57-7EF118DEDDB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766A3E3-9EE3-4E53-9580-23898762BC91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уважительный</a:t>
          </a:r>
          <a:endParaRPr lang="ru-RU" sz="1800" dirty="0">
            <a:solidFill>
              <a:schemeClr val="tx1"/>
            </a:solidFill>
          </a:endParaRPr>
        </a:p>
      </dgm:t>
    </dgm:pt>
    <dgm:pt modelId="{4C0DEC21-2FA0-4EA0-8F7C-D048C10A1151}" type="parTrans" cxnId="{17F338D7-A901-4AEB-B4C8-7B8F00925B6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E15DDC0-2565-4C73-BE9B-B3BE16E7D2D2}" type="sibTrans" cxnId="{17F338D7-A901-4AEB-B4C8-7B8F00925B6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FECC38A-8D86-407E-A8FA-7361AD6F0A04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ненавязчивый</a:t>
          </a:r>
          <a:endParaRPr lang="ru-RU" sz="1800" dirty="0">
            <a:solidFill>
              <a:schemeClr val="tx1"/>
            </a:solidFill>
          </a:endParaRPr>
        </a:p>
      </dgm:t>
    </dgm:pt>
    <dgm:pt modelId="{D8C6EAFB-62A4-421C-8E9D-6C34C28815D4}" type="parTrans" cxnId="{2EA53A83-B551-4635-B3E0-5D8CC9DED7C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76E8CA9-6C39-4F7B-BCF6-B9937C6AE811}" type="sibTrans" cxnId="{2EA53A83-B551-4635-B3E0-5D8CC9DED7C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332F4BA-BCAA-496D-9A23-E9BF56CA3D1C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Содержательное времяпрепровождение</a:t>
          </a:r>
          <a:endParaRPr lang="ru-RU" sz="1800" dirty="0">
            <a:solidFill>
              <a:schemeClr val="tx1"/>
            </a:solidFill>
          </a:endParaRPr>
        </a:p>
      </dgm:t>
    </dgm:pt>
    <dgm:pt modelId="{80CCF40A-F71B-4D59-BEF3-2E8350EB8C13}" type="parTrans" cxnId="{C83C8D46-9ECD-45C1-82DA-7A7A52EE4AD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4A8899D-D555-4C74-B00E-D313A5FB9A53}" type="sibTrans" cxnId="{C83C8D46-9ECD-45C1-82DA-7A7A52EE4AD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B352D53-AFEB-4A85-A4EF-F9A663F9830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забота</a:t>
          </a:r>
          <a:endParaRPr lang="ru-RU" sz="1800" dirty="0">
            <a:solidFill>
              <a:schemeClr val="tx1"/>
            </a:solidFill>
          </a:endParaRPr>
        </a:p>
      </dgm:t>
    </dgm:pt>
    <dgm:pt modelId="{F29CC749-0008-4D93-8082-A09AF64189ED}" type="parTrans" cxnId="{455AAAFF-8514-40FE-84EB-7E22F470399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6358A9A-6BB5-4331-85CB-3BD0449443D0}" type="sibTrans" cxnId="{455AAAFF-8514-40FE-84EB-7E22F470399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9F85A61-F3C0-4605-BD4D-82E2378A1A4F}" type="pres">
      <dgm:prSet presAssocID="{4A11D924-FBF6-4D5A-A0F5-AF0A1D437EB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EC6D92-FC73-49F4-81D1-4C4E8A8BCA5E}" type="pres">
      <dgm:prSet presAssocID="{08097066-5285-472B-A1EA-6CD06383ED7C}" presName="root1" presStyleCnt="0"/>
      <dgm:spPr/>
    </dgm:pt>
    <dgm:pt modelId="{7E96E37D-38B9-463F-A1CB-FC509AC80782}" type="pres">
      <dgm:prSet presAssocID="{08097066-5285-472B-A1EA-6CD06383ED7C}" presName="LevelOneTextNode" presStyleLbl="node0" presStyleIdx="0" presStyleCnt="1" custLinFactY="-100000" custLinFactNeighborX="-43644" custLinFactNeighborY="-1181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4393E9-F5EC-450D-A25F-6193303DD651}" type="pres">
      <dgm:prSet presAssocID="{08097066-5285-472B-A1EA-6CD06383ED7C}" presName="level2hierChild" presStyleCnt="0"/>
      <dgm:spPr/>
    </dgm:pt>
    <dgm:pt modelId="{D9AE0C88-325F-48DD-BBF8-688F287C94C7}" type="pres">
      <dgm:prSet presAssocID="{C3725E78-BB6D-4882-86E8-9F36B3EB02D4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07939A8F-8899-49FC-A440-DCA7A8A00CCC}" type="pres">
      <dgm:prSet presAssocID="{C3725E78-BB6D-4882-86E8-9F36B3EB02D4}" presName="connTx" presStyleLbl="parChTrans1D2" presStyleIdx="0" presStyleCnt="5"/>
      <dgm:spPr/>
      <dgm:t>
        <a:bodyPr/>
        <a:lstStyle/>
        <a:p>
          <a:endParaRPr lang="ru-RU"/>
        </a:p>
      </dgm:t>
    </dgm:pt>
    <dgm:pt modelId="{9867475C-FB63-42DD-9D1C-DA13E84F8E7B}" type="pres">
      <dgm:prSet presAssocID="{85F0EEB0-39D5-4492-8C7A-6C33E1211224}" presName="root2" presStyleCnt="0"/>
      <dgm:spPr/>
    </dgm:pt>
    <dgm:pt modelId="{1C359B6D-D714-44D2-A032-CE829C85BB8F}" type="pres">
      <dgm:prSet presAssocID="{85F0EEB0-39D5-4492-8C7A-6C33E1211224}" presName="LevelTwoTextNode" presStyleLbl="node2" presStyleIdx="0" presStyleCnt="5" custLinFactNeighborX="21839" custLinFactNeighborY="-273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E1A254-82FB-4A8B-B2E7-154F142BA401}" type="pres">
      <dgm:prSet presAssocID="{85F0EEB0-39D5-4492-8C7A-6C33E1211224}" presName="level3hierChild" presStyleCnt="0"/>
      <dgm:spPr/>
    </dgm:pt>
    <dgm:pt modelId="{259DF0F0-6F61-4574-BA15-3848B77C9901}" type="pres">
      <dgm:prSet presAssocID="{1A26443F-EB1B-44C0-9C21-5A424AD9ECB8}" presName="conn2-1" presStyleLbl="parChTrans1D3" presStyleIdx="0" presStyleCnt="7"/>
      <dgm:spPr/>
      <dgm:t>
        <a:bodyPr/>
        <a:lstStyle/>
        <a:p>
          <a:endParaRPr lang="ru-RU"/>
        </a:p>
      </dgm:t>
    </dgm:pt>
    <dgm:pt modelId="{0CF37134-C401-4923-8D28-D459A33DD513}" type="pres">
      <dgm:prSet presAssocID="{1A26443F-EB1B-44C0-9C21-5A424AD9ECB8}" presName="connTx" presStyleLbl="parChTrans1D3" presStyleIdx="0" presStyleCnt="7"/>
      <dgm:spPr/>
      <dgm:t>
        <a:bodyPr/>
        <a:lstStyle/>
        <a:p>
          <a:endParaRPr lang="ru-RU"/>
        </a:p>
      </dgm:t>
    </dgm:pt>
    <dgm:pt modelId="{736C8138-850C-4817-A10D-745186607BC0}" type="pres">
      <dgm:prSet presAssocID="{FF54081A-795D-4E4A-B4E8-97792AFDA564}" presName="root2" presStyleCnt="0"/>
      <dgm:spPr/>
    </dgm:pt>
    <dgm:pt modelId="{2251A0DF-60C1-4FD5-B884-BFA7DD8EC703}" type="pres">
      <dgm:prSet presAssocID="{FF54081A-795D-4E4A-B4E8-97792AFDA564}" presName="LevelTwoTextNode" presStyleLbl="node3" presStyleIdx="0" presStyleCnt="7" custScaleX="64464" custScaleY="55158" custLinFactNeighborX="43678" custLinFactNeighborY="74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879724-BD52-4A77-B35F-7B20499C8FA2}" type="pres">
      <dgm:prSet presAssocID="{FF54081A-795D-4E4A-B4E8-97792AFDA564}" presName="level3hierChild" presStyleCnt="0"/>
      <dgm:spPr/>
    </dgm:pt>
    <dgm:pt modelId="{8701DB7D-DB63-4811-9DD1-10CA8AA3EFF3}" type="pres">
      <dgm:prSet presAssocID="{2BE4A3D1-5AB9-4A69-B8A6-F3EB1E738E9C}" presName="conn2-1" presStyleLbl="parChTrans1D3" presStyleIdx="1" presStyleCnt="7"/>
      <dgm:spPr/>
      <dgm:t>
        <a:bodyPr/>
        <a:lstStyle/>
        <a:p>
          <a:endParaRPr lang="ru-RU"/>
        </a:p>
      </dgm:t>
    </dgm:pt>
    <dgm:pt modelId="{0AC5356B-E95D-4533-9EAF-F0CF2A87CCFA}" type="pres">
      <dgm:prSet presAssocID="{2BE4A3D1-5AB9-4A69-B8A6-F3EB1E738E9C}" presName="connTx" presStyleLbl="parChTrans1D3" presStyleIdx="1" presStyleCnt="7"/>
      <dgm:spPr/>
      <dgm:t>
        <a:bodyPr/>
        <a:lstStyle/>
        <a:p>
          <a:endParaRPr lang="ru-RU"/>
        </a:p>
      </dgm:t>
    </dgm:pt>
    <dgm:pt modelId="{488BD46C-E060-4492-A2C8-98AAEFE6DE37}" type="pres">
      <dgm:prSet presAssocID="{227B1622-93F8-4970-804A-0AB544108E20}" presName="root2" presStyleCnt="0"/>
      <dgm:spPr/>
    </dgm:pt>
    <dgm:pt modelId="{06D78FD4-45F0-4E4B-B134-1D1EF274B948}" type="pres">
      <dgm:prSet presAssocID="{227B1622-93F8-4970-804A-0AB544108E20}" presName="LevelTwoTextNode" presStyleLbl="node3" presStyleIdx="1" presStyleCnt="7" custScaleX="72150" custScaleY="55655" custLinFactNeighborX="47625" custLinFactNeighborY="4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629B31-9027-4323-AB62-9667C488165B}" type="pres">
      <dgm:prSet presAssocID="{227B1622-93F8-4970-804A-0AB544108E20}" presName="level3hierChild" presStyleCnt="0"/>
      <dgm:spPr/>
    </dgm:pt>
    <dgm:pt modelId="{952D0F03-0C3F-4851-9E93-C705CCC1279E}" type="pres">
      <dgm:prSet presAssocID="{D8C6EAFB-62A4-421C-8E9D-6C34C28815D4}" presName="conn2-1" presStyleLbl="parChTrans1D3" presStyleIdx="2" presStyleCnt="7"/>
      <dgm:spPr/>
      <dgm:t>
        <a:bodyPr/>
        <a:lstStyle/>
        <a:p>
          <a:endParaRPr lang="ru-RU"/>
        </a:p>
      </dgm:t>
    </dgm:pt>
    <dgm:pt modelId="{4DC4641A-2137-4C93-B27C-4A7E121E7045}" type="pres">
      <dgm:prSet presAssocID="{D8C6EAFB-62A4-421C-8E9D-6C34C28815D4}" presName="connTx" presStyleLbl="parChTrans1D3" presStyleIdx="2" presStyleCnt="7"/>
      <dgm:spPr/>
      <dgm:t>
        <a:bodyPr/>
        <a:lstStyle/>
        <a:p>
          <a:endParaRPr lang="ru-RU"/>
        </a:p>
      </dgm:t>
    </dgm:pt>
    <dgm:pt modelId="{C4586C33-F467-45E6-8F0D-89D8433D7AA1}" type="pres">
      <dgm:prSet presAssocID="{CFECC38A-8D86-407E-A8FA-7361AD6F0A04}" presName="root2" presStyleCnt="0"/>
      <dgm:spPr/>
    </dgm:pt>
    <dgm:pt modelId="{7664187D-0BC4-4552-80ED-7B1A1831C882}" type="pres">
      <dgm:prSet presAssocID="{CFECC38A-8D86-407E-A8FA-7361AD6F0A04}" presName="LevelTwoTextNode" presStyleLbl="node3" presStyleIdx="2" presStyleCnt="7" custScaleX="89806" custScaleY="38895" custLinFactNeighborX="47625" custLinFactNeighborY="8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0B5260-28BF-40C5-B864-2C6F9219BDFE}" type="pres">
      <dgm:prSet presAssocID="{CFECC38A-8D86-407E-A8FA-7361AD6F0A04}" presName="level3hierChild" presStyleCnt="0"/>
      <dgm:spPr/>
    </dgm:pt>
    <dgm:pt modelId="{7D38E836-1A07-4A84-9429-85B476610356}" type="pres">
      <dgm:prSet presAssocID="{4C0DEC21-2FA0-4EA0-8F7C-D048C10A1151}" presName="conn2-1" presStyleLbl="parChTrans1D3" presStyleIdx="3" presStyleCnt="7"/>
      <dgm:spPr/>
      <dgm:t>
        <a:bodyPr/>
        <a:lstStyle/>
        <a:p>
          <a:endParaRPr lang="ru-RU"/>
        </a:p>
      </dgm:t>
    </dgm:pt>
    <dgm:pt modelId="{A8E77060-AA66-4542-992C-A7618BB39152}" type="pres">
      <dgm:prSet presAssocID="{4C0DEC21-2FA0-4EA0-8F7C-D048C10A1151}" presName="connTx" presStyleLbl="parChTrans1D3" presStyleIdx="3" presStyleCnt="7"/>
      <dgm:spPr/>
      <dgm:t>
        <a:bodyPr/>
        <a:lstStyle/>
        <a:p>
          <a:endParaRPr lang="ru-RU"/>
        </a:p>
      </dgm:t>
    </dgm:pt>
    <dgm:pt modelId="{08E788B7-2005-4DD6-8541-BB994436A1A0}" type="pres">
      <dgm:prSet presAssocID="{4766A3E3-9EE3-4E53-9580-23898762BC91}" presName="root2" presStyleCnt="0"/>
      <dgm:spPr/>
    </dgm:pt>
    <dgm:pt modelId="{877C7218-7DF8-4D60-A9AB-4F8D1CA3D74C}" type="pres">
      <dgm:prSet presAssocID="{4766A3E3-9EE3-4E53-9580-23898762BC91}" presName="LevelTwoTextNode" presStyleLbl="node3" presStyleIdx="3" presStyleCnt="7" custScaleX="85993" custScaleY="38184" custLinFactNeighborX="47625" custLinFactNeighborY="22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9A6EC0-B157-4046-B1D3-8AD100E94326}" type="pres">
      <dgm:prSet presAssocID="{4766A3E3-9EE3-4E53-9580-23898762BC91}" presName="level3hierChild" presStyleCnt="0"/>
      <dgm:spPr/>
    </dgm:pt>
    <dgm:pt modelId="{C13420AD-AA4E-453B-B756-6B301F71BFD5}" type="pres">
      <dgm:prSet presAssocID="{D69FA978-8E5E-4B01-AAC1-737D8985F274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CC4454DF-9E65-4780-B728-EC7E872FCE35}" type="pres">
      <dgm:prSet presAssocID="{D69FA978-8E5E-4B01-AAC1-737D8985F274}" presName="connTx" presStyleLbl="parChTrans1D2" presStyleIdx="1" presStyleCnt="5"/>
      <dgm:spPr/>
      <dgm:t>
        <a:bodyPr/>
        <a:lstStyle/>
        <a:p>
          <a:endParaRPr lang="ru-RU"/>
        </a:p>
      </dgm:t>
    </dgm:pt>
    <dgm:pt modelId="{D70B8FB4-3D90-44BF-8A3C-3A0E994004C5}" type="pres">
      <dgm:prSet presAssocID="{0BE2F443-BA1A-4030-9558-8822DB5ABAE4}" presName="root2" presStyleCnt="0"/>
      <dgm:spPr/>
    </dgm:pt>
    <dgm:pt modelId="{6F08C23A-57EE-4C24-8E44-E45BB2F071B8}" type="pres">
      <dgm:prSet presAssocID="{0BE2F443-BA1A-4030-9558-8822DB5ABAE4}" presName="LevelTwoTextNode" presStyleLbl="node2" presStyleIdx="1" presStyleCnt="5" custLinFactNeighborX="33681" custLinFactNeighborY="76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DBA808-D01D-492F-8F67-E829F63D3351}" type="pres">
      <dgm:prSet presAssocID="{0BE2F443-BA1A-4030-9558-8822DB5ABAE4}" presName="level3hierChild" presStyleCnt="0"/>
      <dgm:spPr/>
    </dgm:pt>
    <dgm:pt modelId="{B634D8D5-8A7D-4A1D-9FE7-735AFB8C5B59}" type="pres">
      <dgm:prSet presAssocID="{1AF99579-5CF4-415C-B18B-5E6D1B1870F0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A81A5568-4B84-46B0-8D3C-B49596C3B1D5}" type="pres">
      <dgm:prSet presAssocID="{1AF99579-5CF4-415C-B18B-5E6D1B1870F0}" presName="connTx" presStyleLbl="parChTrans1D2" presStyleIdx="2" presStyleCnt="5"/>
      <dgm:spPr/>
      <dgm:t>
        <a:bodyPr/>
        <a:lstStyle/>
        <a:p>
          <a:endParaRPr lang="ru-RU"/>
        </a:p>
      </dgm:t>
    </dgm:pt>
    <dgm:pt modelId="{D21A567B-6640-45F8-BBF1-02108DE640C5}" type="pres">
      <dgm:prSet presAssocID="{7AA1D07D-DF0C-4A30-B308-5BD576CFE69A}" presName="root2" presStyleCnt="0"/>
      <dgm:spPr/>
    </dgm:pt>
    <dgm:pt modelId="{25C4F29E-D727-4EF7-B5F2-EB1380733F92}" type="pres">
      <dgm:prSet presAssocID="{7AA1D07D-DF0C-4A30-B308-5BD576CFE69A}" presName="LevelTwoTextNode" presStyleLbl="node2" presStyleIdx="2" presStyleCnt="5" custLinFactNeighborX="65259" custLinFactNeighborY="189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BD7C07-458C-4F46-BFC2-CC075734C6AE}" type="pres">
      <dgm:prSet presAssocID="{7AA1D07D-DF0C-4A30-B308-5BD576CFE69A}" presName="level3hierChild" presStyleCnt="0"/>
      <dgm:spPr/>
    </dgm:pt>
    <dgm:pt modelId="{9A249FB8-3009-4BEE-BBF9-59769EB14814}" type="pres">
      <dgm:prSet presAssocID="{5E557DF0-8747-4640-8949-59CADF8527A5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05FE3BFF-8B82-40EC-8FBC-97191E46006C}" type="pres">
      <dgm:prSet presAssocID="{5E557DF0-8747-4640-8949-59CADF8527A5}" presName="connTx" presStyleLbl="parChTrans1D2" presStyleIdx="3" presStyleCnt="5"/>
      <dgm:spPr/>
      <dgm:t>
        <a:bodyPr/>
        <a:lstStyle/>
        <a:p>
          <a:endParaRPr lang="ru-RU"/>
        </a:p>
      </dgm:t>
    </dgm:pt>
    <dgm:pt modelId="{82387F47-7A25-4C6C-BAD5-563F2E399939}" type="pres">
      <dgm:prSet presAssocID="{F736353A-9ADE-49A6-9F1D-D855EA38092D}" presName="root2" presStyleCnt="0"/>
      <dgm:spPr/>
    </dgm:pt>
    <dgm:pt modelId="{A4833C9A-8B9E-4D65-A002-1CF24AE9867D}" type="pres">
      <dgm:prSet presAssocID="{F736353A-9ADE-49A6-9F1D-D855EA38092D}" presName="LevelTwoTextNode" presStyleLbl="node2" presStyleIdx="3" presStyleCnt="5" custLinFactNeighborX="9997" custLinFactNeighborY="933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067F03-54F2-4934-8C2D-11E6A18ABC54}" type="pres">
      <dgm:prSet presAssocID="{F736353A-9ADE-49A6-9F1D-D855EA38092D}" presName="level3hierChild" presStyleCnt="0"/>
      <dgm:spPr/>
    </dgm:pt>
    <dgm:pt modelId="{151B4B6F-13D7-4228-A984-D17FA4C9C502}" type="pres">
      <dgm:prSet presAssocID="{AF42FDF6-CFBD-4C3B-9426-59A6FEABAB87}" presName="conn2-1" presStyleLbl="parChTrans1D3" presStyleIdx="4" presStyleCnt="7"/>
      <dgm:spPr/>
      <dgm:t>
        <a:bodyPr/>
        <a:lstStyle/>
        <a:p>
          <a:endParaRPr lang="ru-RU"/>
        </a:p>
      </dgm:t>
    </dgm:pt>
    <dgm:pt modelId="{14B8161B-1E59-4166-997B-0279B16572D4}" type="pres">
      <dgm:prSet presAssocID="{AF42FDF6-CFBD-4C3B-9426-59A6FEABAB87}" presName="connTx" presStyleLbl="parChTrans1D3" presStyleIdx="4" presStyleCnt="7"/>
      <dgm:spPr/>
      <dgm:t>
        <a:bodyPr/>
        <a:lstStyle/>
        <a:p>
          <a:endParaRPr lang="ru-RU"/>
        </a:p>
      </dgm:t>
    </dgm:pt>
    <dgm:pt modelId="{5F9061D5-DB2D-4610-9BF6-C373AD33B588}" type="pres">
      <dgm:prSet presAssocID="{9650037E-7623-468D-B181-A60EFD5D2885}" presName="root2" presStyleCnt="0"/>
      <dgm:spPr/>
    </dgm:pt>
    <dgm:pt modelId="{ADADE688-97C9-4B3B-83CF-24EE8A10A2BD}" type="pres">
      <dgm:prSet presAssocID="{9650037E-7623-468D-B181-A60EFD5D2885}" presName="LevelTwoTextNode" presStyleLbl="node3" presStyleIdx="4" presStyleCnt="7" custScaleX="91045" custScaleY="64158" custLinFactNeighborX="28008" custLinFactNeighborY="632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9D44AD-3115-4EC2-A4E6-9B9302883B37}" type="pres">
      <dgm:prSet presAssocID="{9650037E-7623-468D-B181-A60EFD5D2885}" presName="level3hierChild" presStyleCnt="0"/>
      <dgm:spPr/>
    </dgm:pt>
    <dgm:pt modelId="{90E51554-F022-4141-9CDE-47B59A5D81FC}" type="pres">
      <dgm:prSet presAssocID="{F29CC749-0008-4D93-8082-A09AF64189ED}" presName="conn2-1" presStyleLbl="parChTrans1D3" presStyleIdx="5" presStyleCnt="7"/>
      <dgm:spPr/>
      <dgm:t>
        <a:bodyPr/>
        <a:lstStyle/>
        <a:p>
          <a:endParaRPr lang="ru-RU"/>
        </a:p>
      </dgm:t>
    </dgm:pt>
    <dgm:pt modelId="{4EDDE12A-0CC0-4229-A955-B99AEA04FC14}" type="pres">
      <dgm:prSet presAssocID="{F29CC749-0008-4D93-8082-A09AF64189ED}" presName="connTx" presStyleLbl="parChTrans1D3" presStyleIdx="5" presStyleCnt="7"/>
      <dgm:spPr/>
      <dgm:t>
        <a:bodyPr/>
        <a:lstStyle/>
        <a:p>
          <a:endParaRPr lang="ru-RU"/>
        </a:p>
      </dgm:t>
    </dgm:pt>
    <dgm:pt modelId="{72D761EC-0615-4200-9657-70F3FAD7D3B3}" type="pres">
      <dgm:prSet presAssocID="{1B352D53-AFEB-4A85-A4EF-F9A663F98306}" presName="root2" presStyleCnt="0"/>
      <dgm:spPr/>
    </dgm:pt>
    <dgm:pt modelId="{1CCD2C1A-0CC1-4C4D-8C2A-1F6216CFAD16}" type="pres">
      <dgm:prSet presAssocID="{1B352D53-AFEB-4A85-A4EF-F9A663F98306}" presName="LevelTwoTextNode" presStyleLbl="node3" presStyleIdx="5" presStyleCnt="7" custScaleX="67362" custScaleY="43681" custLinFactNeighborX="23941" custLinFactNeighborY="707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5F07CA-9F2E-4846-8132-B54092C8F696}" type="pres">
      <dgm:prSet presAssocID="{1B352D53-AFEB-4A85-A4EF-F9A663F98306}" presName="level3hierChild" presStyleCnt="0"/>
      <dgm:spPr/>
    </dgm:pt>
    <dgm:pt modelId="{C1756525-D53C-4757-A298-EBACFB97B426}" type="pres">
      <dgm:prSet presAssocID="{80CCF40A-F71B-4D59-BEF3-2E8350EB8C13}" presName="conn2-1" presStyleLbl="parChTrans1D3" presStyleIdx="6" presStyleCnt="7"/>
      <dgm:spPr/>
      <dgm:t>
        <a:bodyPr/>
        <a:lstStyle/>
        <a:p>
          <a:endParaRPr lang="ru-RU"/>
        </a:p>
      </dgm:t>
    </dgm:pt>
    <dgm:pt modelId="{715E8609-4B62-4897-BB05-912EF25E6810}" type="pres">
      <dgm:prSet presAssocID="{80CCF40A-F71B-4D59-BEF3-2E8350EB8C13}" presName="connTx" presStyleLbl="parChTrans1D3" presStyleIdx="6" presStyleCnt="7"/>
      <dgm:spPr/>
      <dgm:t>
        <a:bodyPr/>
        <a:lstStyle/>
        <a:p>
          <a:endParaRPr lang="ru-RU"/>
        </a:p>
      </dgm:t>
    </dgm:pt>
    <dgm:pt modelId="{00A40F02-3701-41F7-9231-7630C21FBC04}" type="pres">
      <dgm:prSet presAssocID="{6332F4BA-BCAA-496D-9A23-E9BF56CA3D1C}" presName="root2" presStyleCnt="0"/>
      <dgm:spPr/>
    </dgm:pt>
    <dgm:pt modelId="{6AE2D908-829F-4BF1-84C4-C76A14C4D730}" type="pres">
      <dgm:prSet presAssocID="{6332F4BA-BCAA-496D-9A23-E9BF56CA3D1C}" presName="LevelTwoTextNode" presStyleLbl="node3" presStyleIdx="6" presStyleCnt="7" custScaleX="138331" custScaleY="59470" custLinFactNeighborX="12099" custLinFactNeighborY="752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B00794-8360-4C59-82F6-0831CB98B3CF}" type="pres">
      <dgm:prSet presAssocID="{6332F4BA-BCAA-496D-9A23-E9BF56CA3D1C}" presName="level3hierChild" presStyleCnt="0"/>
      <dgm:spPr/>
    </dgm:pt>
    <dgm:pt modelId="{17EBF327-C49B-4C79-8682-FA9966B6A970}" type="pres">
      <dgm:prSet presAssocID="{99C625A4-47CF-49A5-ABFC-7E20E8DDD51A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25E44CDE-966D-46DB-8C13-4224CAA7B26C}" type="pres">
      <dgm:prSet presAssocID="{99C625A4-47CF-49A5-ABFC-7E20E8DDD51A}" presName="connTx" presStyleLbl="parChTrans1D2" presStyleIdx="4" presStyleCnt="5"/>
      <dgm:spPr/>
      <dgm:t>
        <a:bodyPr/>
        <a:lstStyle/>
        <a:p>
          <a:endParaRPr lang="ru-RU"/>
        </a:p>
      </dgm:t>
    </dgm:pt>
    <dgm:pt modelId="{F3362273-14CC-4443-9329-6E3C7D806F85}" type="pres">
      <dgm:prSet presAssocID="{EF64CD0D-B8FD-4FFF-8CFD-53DF95860179}" presName="root2" presStyleCnt="0"/>
      <dgm:spPr/>
    </dgm:pt>
    <dgm:pt modelId="{068A1462-D8D8-4898-997E-23E29D8842BC}" type="pres">
      <dgm:prSet presAssocID="{EF64CD0D-B8FD-4FFF-8CFD-53DF95860179}" presName="LevelTwoTextNode" presStyleLbl="node2" presStyleIdx="4" presStyleCnt="5" custLinFactX="-20264" custLinFactNeighborX="-100000" custLinFactNeighborY="-137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C5A8C3-F65A-4920-90D4-FA8125D2EDE0}" type="pres">
      <dgm:prSet presAssocID="{EF64CD0D-B8FD-4FFF-8CFD-53DF95860179}" presName="level3hierChild" presStyleCnt="0"/>
      <dgm:spPr/>
    </dgm:pt>
  </dgm:ptLst>
  <dgm:cxnLst>
    <dgm:cxn modelId="{694B3D57-60E7-4A7D-90F1-2EEDA9DFDE41}" type="presOf" srcId="{2BE4A3D1-5AB9-4A69-B8A6-F3EB1E738E9C}" destId="{0AC5356B-E95D-4533-9EAF-F0CF2A87CCFA}" srcOrd="1" destOrd="0" presId="urn:microsoft.com/office/officeart/2005/8/layout/hierarchy2"/>
    <dgm:cxn modelId="{8B178918-B3DD-4401-A52B-899C1F43A1C6}" srcId="{08097066-5285-472B-A1EA-6CD06383ED7C}" destId="{EF64CD0D-B8FD-4FFF-8CFD-53DF95860179}" srcOrd="4" destOrd="0" parTransId="{99C625A4-47CF-49A5-ABFC-7E20E8DDD51A}" sibTransId="{345A8F1F-6FB0-4109-8BBF-7530AD0975A1}"/>
    <dgm:cxn modelId="{45B22176-817C-4896-A575-9F8E309F14B6}" type="presOf" srcId="{1AF99579-5CF4-415C-B18B-5E6D1B1870F0}" destId="{B634D8D5-8A7D-4A1D-9FE7-735AFB8C5B59}" srcOrd="0" destOrd="0" presId="urn:microsoft.com/office/officeart/2005/8/layout/hierarchy2"/>
    <dgm:cxn modelId="{455AAAFF-8514-40FE-84EB-7E22F4703994}" srcId="{F736353A-9ADE-49A6-9F1D-D855EA38092D}" destId="{1B352D53-AFEB-4A85-A4EF-F9A663F98306}" srcOrd="1" destOrd="0" parTransId="{F29CC749-0008-4D93-8082-A09AF64189ED}" sibTransId="{B6358A9A-6BB5-4331-85CB-3BD0449443D0}"/>
    <dgm:cxn modelId="{CD35C94C-75AE-4FFB-88E1-AF2736705FD1}" type="presOf" srcId="{F736353A-9ADE-49A6-9F1D-D855EA38092D}" destId="{A4833C9A-8B9E-4D65-A002-1CF24AE9867D}" srcOrd="0" destOrd="0" presId="urn:microsoft.com/office/officeart/2005/8/layout/hierarchy2"/>
    <dgm:cxn modelId="{3C23B8B9-80D0-4E7A-A779-E7B7D5AA501A}" type="presOf" srcId="{9650037E-7623-468D-B181-A60EFD5D2885}" destId="{ADADE688-97C9-4B3B-83CF-24EE8A10A2BD}" srcOrd="0" destOrd="0" presId="urn:microsoft.com/office/officeart/2005/8/layout/hierarchy2"/>
    <dgm:cxn modelId="{24AFADD5-6A50-4879-AC71-56962726AB1B}" type="presOf" srcId="{CFECC38A-8D86-407E-A8FA-7361AD6F0A04}" destId="{7664187D-0BC4-4552-80ED-7B1A1831C882}" srcOrd="0" destOrd="0" presId="urn:microsoft.com/office/officeart/2005/8/layout/hierarchy2"/>
    <dgm:cxn modelId="{7498E1D0-BA75-4CFB-BF3F-0307BD8B2F36}" type="presOf" srcId="{1B352D53-AFEB-4A85-A4EF-F9A663F98306}" destId="{1CCD2C1A-0CC1-4C4D-8C2A-1F6216CFAD16}" srcOrd="0" destOrd="0" presId="urn:microsoft.com/office/officeart/2005/8/layout/hierarchy2"/>
    <dgm:cxn modelId="{3F6E9265-68E6-452E-9DC0-F5B3043D1FBC}" type="presOf" srcId="{99C625A4-47CF-49A5-ABFC-7E20E8DDD51A}" destId="{25E44CDE-966D-46DB-8C13-4224CAA7B26C}" srcOrd="1" destOrd="0" presId="urn:microsoft.com/office/officeart/2005/8/layout/hierarchy2"/>
    <dgm:cxn modelId="{648CBB34-EC5A-4729-A318-A2ACE57797B8}" type="presOf" srcId="{1A26443F-EB1B-44C0-9C21-5A424AD9ECB8}" destId="{0CF37134-C401-4923-8D28-D459A33DD513}" srcOrd="1" destOrd="0" presId="urn:microsoft.com/office/officeart/2005/8/layout/hierarchy2"/>
    <dgm:cxn modelId="{4E65A319-BBCA-4286-9846-3AE6A250D217}" type="presOf" srcId="{7AA1D07D-DF0C-4A30-B308-5BD576CFE69A}" destId="{25C4F29E-D727-4EF7-B5F2-EB1380733F92}" srcOrd="0" destOrd="0" presId="urn:microsoft.com/office/officeart/2005/8/layout/hierarchy2"/>
    <dgm:cxn modelId="{FA6C27A7-84BC-489D-8211-0BCD50EAB16E}" type="presOf" srcId="{EF64CD0D-B8FD-4FFF-8CFD-53DF95860179}" destId="{068A1462-D8D8-4898-997E-23E29D8842BC}" srcOrd="0" destOrd="0" presId="urn:microsoft.com/office/officeart/2005/8/layout/hierarchy2"/>
    <dgm:cxn modelId="{00873C7F-E485-4A37-912D-13747EA9BE11}" type="presOf" srcId="{D8C6EAFB-62A4-421C-8E9D-6C34C28815D4}" destId="{952D0F03-0C3F-4851-9E93-C705CCC1279E}" srcOrd="0" destOrd="0" presId="urn:microsoft.com/office/officeart/2005/8/layout/hierarchy2"/>
    <dgm:cxn modelId="{D65DE5BF-2F4E-49FA-94DA-492418CE15F9}" type="presOf" srcId="{1AF99579-5CF4-415C-B18B-5E6D1B1870F0}" destId="{A81A5568-4B84-46B0-8D3C-B49596C3B1D5}" srcOrd="1" destOrd="0" presId="urn:microsoft.com/office/officeart/2005/8/layout/hierarchy2"/>
    <dgm:cxn modelId="{2EA53A83-B551-4635-B3E0-5D8CC9DED7CA}" srcId="{85F0EEB0-39D5-4492-8C7A-6C33E1211224}" destId="{CFECC38A-8D86-407E-A8FA-7361AD6F0A04}" srcOrd="2" destOrd="0" parTransId="{D8C6EAFB-62A4-421C-8E9D-6C34C28815D4}" sibTransId="{B76E8CA9-6C39-4F7B-BCF6-B9937C6AE811}"/>
    <dgm:cxn modelId="{BA471936-E674-42EA-8271-31832E366667}" type="presOf" srcId="{FF54081A-795D-4E4A-B4E8-97792AFDA564}" destId="{2251A0DF-60C1-4FD5-B884-BFA7DD8EC703}" srcOrd="0" destOrd="0" presId="urn:microsoft.com/office/officeart/2005/8/layout/hierarchy2"/>
    <dgm:cxn modelId="{EE705284-B5D5-4BFC-A7B3-4516AD7FBCEB}" type="presOf" srcId="{C3725E78-BB6D-4882-86E8-9F36B3EB02D4}" destId="{D9AE0C88-325F-48DD-BBF8-688F287C94C7}" srcOrd="0" destOrd="0" presId="urn:microsoft.com/office/officeart/2005/8/layout/hierarchy2"/>
    <dgm:cxn modelId="{F86D54F7-59BF-4FA7-AFA8-8CA656E3C807}" type="presOf" srcId="{1A26443F-EB1B-44C0-9C21-5A424AD9ECB8}" destId="{259DF0F0-6F61-4574-BA15-3848B77C9901}" srcOrd="0" destOrd="0" presId="urn:microsoft.com/office/officeart/2005/8/layout/hierarchy2"/>
    <dgm:cxn modelId="{0029F256-6C01-4B0A-BB57-7EF118DEDDB5}" srcId="{08097066-5285-472B-A1EA-6CD06383ED7C}" destId="{0BE2F443-BA1A-4030-9558-8822DB5ABAE4}" srcOrd="1" destOrd="0" parTransId="{D69FA978-8E5E-4B01-AAC1-737D8985F274}" sibTransId="{13AA38B4-75EB-4365-B74F-08E8329B27BB}"/>
    <dgm:cxn modelId="{419B11A9-C4EB-40C8-A13E-55AA7205F65E}" type="presOf" srcId="{D69FA978-8E5E-4B01-AAC1-737D8985F274}" destId="{C13420AD-AA4E-453B-B756-6B301F71BFD5}" srcOrd="0" destOrd="0" presId="urn:microsoft.com/office/officeart/2005/8/layout/hierarchy2"/>
    <dgm:cxn modelId="{0A8F9E70-3B1D-4F49-A1F3-B671E7C1FF32}" type="presOf" srcId="{AF42FDF6-CFBD-4C3B-9426-59A6FEABAB87}" destId="{151B4B6F-13D7-4228-A984-D17FA4C9C502}" srcOrd="0" destOrd="0" presId="urn:microsoft.com/office/officeart/2005/8/layout/hierarchy2"/>
    <dgm:cxn modelId="{5C988F03-21E6-4DCB-87A2-5F1D457C0919}" type="presOf" srcId="{6332F4BA-BCAA-496D-9A23-E9BF56CA3D1C}" destId="{6AE2D908-829F-4BF1-84C4-C76A14C4D730}" srcOrd="0" destOrd="0" presId="urn:microsoft.com/office/officeart/2005/8/layout/hierarchy2"/>
    <dgm:cxn modelId="{C83C8D46-9ECD-45C1-82DA-7A7A52EE4AD6}" srcId="{F736353A-9ADE-49A6-9F1D-D855EA38092D}" destId="{6332F4BA-BCAA-496D-9A23-E9BF56CA3D1C}" srcOrd="2" destOrd="0" parTransId="{80CCF40A-F71B-4D59-BEF3-2E8350EB8C13}" sibTransId="{C4A8899D-D555-4C74-B00E-D313A5FB9A53}"/>
    <dgm:cxn modelId="{503B2BE4-675A-4053-8BC7-71297E775161}" type="presOf" srcId="{99C625A4-47CF-49A5-ABFC-7E20E8DDD51A}" destId="{17EBF327-C49B-4C79-8682-FA9966B6A970}" srcOrd="0" destOrd="0" presId="urn:microsoft.com/office/officeart/2005/8/layout/hierarchy2"/>
    <dgm:cxn modelId="{E1ACF750-6658-49B8-BE56-C22CBB56E528}" type="presOf" srcId="{5E557DF0-8747-4640-8949-59CADF8527A5}" destId="{05FE3BFF-8B82-40EC-8FBC-97191E46006C}" srcOrd="1" destOrd="0" presId="urn:microsoft.com/office/officeart/2005/8/layout/hierarchy2"/>
    <dgm:cxn modelId="{9B297890-62C2-48F2-BC90-B8EEB3A90AC4}" type="presOf" srcId="{F29CC749-0008-4D93-8082-A09AF64189ED}" destId="{90E51554-F022-4141-9CDE-47B59A5D81FC}" srcOrd="0" destOrd="0" presId="urn:microsoft.com/office/officeart/2005/8/layout/hierarchy2"/>
    <dgm:cxn modelId="{05AE65A0-BAAF-45E5-A015-28AFFD74BD5C}" type="presOf" srcId="{80CCF40A-F71B-4D59-BEF3-2E8350EB8C13}" destId="{715E8609-4B62-4897-BB05-912EF25E6810}" srcOrd="1" destOrd="0" presId="urn:microsoft.com/office/officeart/2005/8/layout/hierarchy2"/>
    <dgm:cxn modelId="{B5907556-9B00-43EC-A1A9-3EC4F3E5567C}" type="presOf" srcId="{C3725E78-BB6D-4882-86E8-9F36B3EB02D4}" destId="{07939A8F-8899-49FC-A440-DCA7A8A00CCC}" srcOrd="1" destOrd="0" presId="urn:microsoft.com/office/officeart/2005/8/layout/hierarchy2"/>
    <dgm:cxn modelId="{B8CDC7ED-D3FB-4C03-B5C3-DA3AA39890BF}" type="presOf" srcId="{4766A3E3-9EE3-4E53-9580-23898762BC91}" destId="{877C7218-7DF8-4D60-A9AB-4F8D1CA3D74C}" srcOrd="0" destOrd="0" presId="urn:microsoft.com/office/officeart/2005/8/layout/hierarchy2"/>
    <dgm:cxn modelId="{17F338D7-A901-4AEB-B4C8-7B8F00925B6C}" srcId="{85F0EEB0-39D5-4492-8C7A-6C33E1211224}" destId="{4766A3E3-9EE3-4E53-9580-23898762BC91}" srcOrd="3" destOrd="0" parTransId="{4C0DEC21-2FA0-4EA0-8F7C-D048C10A1151}" sibTransId="{1E15DDC0-2565-4C73-BE9B-B3BE16E7D2D2}"/>
    <dgm:cxn modelId="{A8BADD79-F375-4210-9560-C236A59BD804}" srcId="{4A11D924-FBF6-4D5A-A0F5-AF0A1D437EB3}" destId="{08097066-5285-472B-A1EA-6CD06383ED7C}" srcOrd="0" destOrd="0" parTransId="{9128C053-6955-4A8E-BB3A-32ADE9F87A84}" sibTransId="{9D8C5DBE-8BA0-4EB9-98FC-B268FDD00F6C}"/>
    <dgm:cxn modelId="{5CCE7D96-A888-4467-B307-8B106F0A485C}" srcId="{85F0EEB0-39D5-4492-8C7A-6C33E1211224}" destId="{FF54081A-795D-4E4A-B4E8-97792AFDA564}" srcOrd="0" destOrd="0" parTransId="{1A26443F-EB1B-44C0-9C21-5A424AD9ECB8}" sibTransId="{7FBFA981-A44C-4346-A2C1-46A671736728}"/>
    <dgm:cxn modelId="{A0848BFD-FE55-4151-8472-05A213E0CB5D}" type="presOf" srcId="{227B1622-93F8-4970-804A-0AB544108E20}" destId="{06D78FD4-45F0-4E4B-B134-1D1EF274B948}" srcOrd="0" destOrd="0" presId="urn:microsoft.com/office/officeart/2005/8/layout/hierarchy2"/>
    <dgm:cxn modelId="{DD08C191-0227-4D0E-90B3-31402E8B0189}" type="presOf" srcId="{D69FA978-8E5E-4B01-AAC1-737D8985F274}" destId="{CC4454DF-9E65-4780-B728-EC7E872FCE35}" srcOrd="1" destOrd="0" presId="urn:microsoft.com/office/officeart/2005/8/layout/hierarchy2"/>
    <dgm:cxn modelId="{A91D7160-835F-449A-9281-B1218B69B099}" type="presOf" srcId="{5E557DF0-8747-4640-8949-59CADF8527A5}" destId="{9A249FB8-3009-4BEE-BBF9-59769EB14814}" srcOrd="0" destOrd="0" presId="urn:microsoft.com/office/officeart/2005/8/layout/hierarchy2"/>
    <dgm:cxn modelId="{DC8EA471-BE44-4FBE-A26C-9ABB77E8FE1C}" type="presOf" srcId="{0BE2F443-BA1A-4030-9558-8822DB5ABAE4}" destId="{6F08C23A-57EE-4C24-8E44-E45BB2F071B8}" srcOrd="0" destOrd="0" presId="urn:microsoft.com/office/officeart/2005/8/layout/hierarchy2"/>
    <dgm:cxn modelId="{E91B5C2B-BBA0-4604-AC64-98DD6095E286}" type="presOf" srcId="{85F0EEB0-39D5-4492-8C7A-6C33E1211224}" destId="{1C359B6D-D714-44D2-A032-CE829C85BB8F}" srcOrd="0" destOrd="0" presId="urn:microsoft.com/office/officeart/2005/8/layout/hierarchy2"/>
    <dgm:cxn modelId="{9E7FBC50-9CE4-4F9E-8A85-99D7149E3931}" srcId="{85F0EEB0-39D5-4492-8C7A-6C33E1211224}" destId="{227B1622-93F8-4970-804A-0AB544108E20}" srcOrd="1" destOrd="0" parTransId="{2BE4A3D1-5AB9-4A69-B8A6-F3EB1E738E9C}" sibTransId="{B733C215-2D8F-476D-8316-1EECE5E48926}"/>
    <dgm:cxn modelId="{C1687396-19E3-40E8-B42C-CE12512DC0C6}" type="presOf" srcId="{F29CC749-0008-4D93-8082-A09AF64189ED}" destId="{4EDDE12A-0CC0-4229-A955-B99AEA04FC14}" srcOrd="1" destOrd="0" presId="urn:microsoft.com/office/officeart/2005/8/layout/hierarchy2"/>
    <dgm:cxn modelId="{6D8744A6-6FBA-4053-B498-59F2FB2525E7}" type="presOf" srcId="{D8C6EAFB-62A4-421C-8E9D-6C34C28815D4}" destId="{4DC4641A-2137-4C93-B27C-4A7E121E7045}" srcOrd="1" destOrd="0" presId="urn:microsoft.com/office/officeart/2005/8/layout/hierarchy2"/>
    <dgm:cxn modelId="{E6AE2C99-1C17-4253-9665-030CBF444011}" srcId="{F736353A-9ADE-49A6-9F1D-D855EA38092D}" destId="{9650037E-7623-468D-B181-A60EFD5D2885}" srcOrd="0" destOrd="0" parTransId="{AF42FDF6-CFBD-4C3B-9426-59A6FEABAB87}" sibTransId="{081BEF77-99A1-4A3D-A0FC-15FA78F25D29}"/>
    <dgm:cxn modelId="{4FAE988C-2BF2-42E9-9F2B-31728835D4B1}" type="presOf" srcId="{2BE4A3D1-5AB9-4A69-B8A6-F3EB1E738E9C}" destId="{8701DB7D-DB63-4811-9DD1-10CA8AA3EFF3}" srcOrd="0" destOrd="0" presId="urn:microsoft.com/office/officeart/2005/8/layout/hierarchy2"/>
    <dgm:cxn modelId="{8CF840C8-C21A-4E43-AB09-192A47603886}" type="presOf" srcId="{4C0DEC21-2FA0-4EA0-8F7C-D048C10A1151}" destId="{7D38E836-1A07-4A84-9429-85B476610356}" srcOrd="0" destOrd="0" presId="urn:microsoft.com/office/officeart/2005/8/layout/hierarchy2"/>
    <dgm:cxn modelId="{6BA7C44D-1E9A-431E-B2E5-466551DCFA00}" srcId="{08097066-5285-472B-A1EA-6CD06383ED7C}" destId="{F736353A-9ADE-49A6-9F1D-D855EA38092D}" srcOrd="3" destOrd="0" parTransId="{5E557DF0-8747-4640-8949-59CADF8527A5}" sibTransId="{63A0DCC1-E764-4B85-B576-843E31092063}"/>
    <dgm:cxn modelId="{095B5597-C2D9-49C1-8200-5522CF0DB196}" type="presOf" srcId="{80CCF40A-F71B-4D59-BEF3-2E8350EB8C13}" destId="{C1756525-D53C-4757-A298-EBACFB97B426}" srcOrd="0" destOrd="0" presId="urn:microsoft.com/office/officeart/2005/8/layout/hierarchy2"/>
    <dgm:cxn modelId="{073714DF-FDD3-4BB2-8A51-DFED8E93A4A8}" srcId="{08097066-5285-472B-A1EA-6CD06383ED7C}" destId="{85F0EEB0-39D5-4492-8C7A-6C33E1211224}" srcOrd="0" destOrd="0" parTransId="{C3725E78-BB6D-4882-86E8-9F36B3EB02D4}" sibTransId="{02FAA705-5F9E-4437-97CF-BB98F18A5CB0}"/>
    <dgm:cxn modelId="{DAAF9576-F65E-493D-A1C5-38A0052F298F}" type="presOf" srcId="{AF42FDF6-CFBD-4C3B-9426-59A6FEABAB87}" destId="{14B8161B-1E59-4166-997B-0279B16572D4}" srcOrd="1" destOrd="0" presId="urn:microsoft.com/office/officeart/2005/8/layout/hierarchy2"/>
    <dgm:cxn modelId="{EB70CA15-6EDA-478D-AE4F-7E00C9D0F5AF}" type="presOf" srcId="{4A11D924-FBF6-4D5A-A0F5-AF0A1D437EB3}" destId="{89F85A61-F3C0-4605-BD4D-82E2378A1A4F}" srcOrd="0" destOrd="0" presId="urn:microsoft.com/office/officeart/2005/8/layout/hierarchy2"/>
    <dgm:cxn modelId="{BA8DBE25-11CC-4BB8-8844-55A6D54DEE89}" type="presOf" srcId="{4C0DEC21-2FA0-4EA0-8F7C-D048C10A1151}" destId="{A8E77060-AA66-4542-992C-A7618BB39152}" srcOrd="1" destOrd="0" presId="urn:microsoft.com/office/officeart/2005/8/layout/hierarchy2"/>
    <dgm:cxn modelId="{33C190C6-3ABC-4324-A002-8464B7077AF5}" srcId="{08097066-5285-472B-A1EA-6CD06383ED7C}" destId="{7AA1D07D-DF0C-4A30-B308-5BD576CFE69A}" srcOrd="2" destOrd="0" parTransId="{1AF99579-5CF4-415C-B18B-5E6D1B1870F0}" sibTransId="{817C9A64-3843-4AB2-A6D0-33722C1AF88C}"/>
    <dgm:cxn modelId="{1667ABA5-15D8-4242-B698-A66F1EF38CA1}" type="presOf" srcId="{08097066-5285-472B-A1EA-6CD06383ED7C}" destId="{7E96E37D-38B9-463F-A1CB-FC509AC80782}" srcOrd="0" destOrd="0" presId="urn:microsoft.com/office/officeart/2005/8/layout/hierarchy2"/>
    <dgm:cxn modelId="{974A8178-DC8F-4C18-9810-907C94A9DAD4}" type="presParOf" srcId="{89F85A61-F3C0-4605-BD4D-82E2378A1A4F}" destId="{13EC6D92-FC73-49F4-81D1-4C4E8A8BCA5E}" srcOrd="0" destOrd="0" presId="urn:microsoft.com/office/officeart/2005/8/layout/hierarchy2"/>
    <dgm:cxn modelId="{4DB66A8F-A55E-4C9E-954B-41BD22127905}" type="presParOf" srcId="{13EC6D92-FC73-49F4-81D1-4C4E8A8BCA5E}" destId="{7E96E37D-38B9-463F-A1CB-FC509AC80782}" srcOrd="0" destOrd="0" presId="urn:microsoft.com/office/officeart/2005/8/layout/hierarchy2"/>
    <dgm:cxn modelId="{45442ECF-1657-47AC-BB4A-B72A46A6AEE5}" type="presParOf" srcId="{13EC6D92-FC73-49F4-81D1-4C4E8A8BCA5E}" destId="{204393E9-F5EC-450D-A25F-6193303DD651}" srcOrd="1" destOrd="0" presId="urn:microsoft.com/office/officeart/2005/8/layout/hierarchy2"/>
    <dgm:cxn modelId="{5A04A9B2-60F4-4D05-90AA-84E379C289D1}" type="presParOf" srcId="{204393E9-F5EC-450D-A25F-6193303DD651}" destId="{D9AE0C88-325F-48DD-BBF8-688F287C94C7}" srcOrd="0" destOrd="0" presId="urn:microsoft.com/office/officeart/2005/8/layout/hierarchy2"/>
    <dgm:cxn modelId="{5D719186-DBF7-426F-A9C3-C66C6235788B}" type="presParOf" srcId="{D9AE0C88-325F-48DD-BBF8-688F287C94C7}" destId="{07939A8F-8899-49FC-A440-DCA7A8A00CCC}" srcOrd="0" destOrd="0" presId="urn:microsoft.com/office/officeart/2005/8/layout/hierarchy2"/>
    <dgm:cxn modelId="{84E458F4-DFFC-4C17-AD6D-03126C926181}" type="presParOf" srcId="{204393E9-F5EC-450D-A25F-6193303DD651}" destId="{9867475C-FB63-42DD-9D1C-DA13E84F8E7B}" srcOrd="1" destOrd="0" presId="urn:microsoft.com/office/officeart/2005/8/layout/hierarchy2"/>
    <dgm:cxn modelId="{4A3DF121-B2C8-4A7D-8214-BB9BEA647819}" type="presParOf" srcId="{9867475C-FB63-42DD-9D1C-DA13E84F8E7B}" destId="{1C359B6D-D714-44D2-A032-CE829C85BB8F}" srcOrd="0" destOrd="0" presId="urn:microsoft.com/office/officeart/2005/8/layout/hierarchy2"/>
    <dgm:cxn modelId="{C05B2BEB-B4EF-4CC2-941E-B0D04531F900}" type="presParOf" srcId="{9867475C-FB63-42DD-9D1C-DA13E84F8E7B}" destId="{4DE1A254-82FB-4A8B-B2E7-154F142BA401}" srcOrd="1" destOrd="0" presId="urn:microsoft.com/office/officeart/2005/8/layout/hierarchy2"/>
    <dgm:cxn modelId="{E0BD679C-AB33-493F-AF8B-792BFE20B7A5}" type="presParOf" srcId="{4DE1A254-82FB-4A8B-B2E7-154F142BA401}" destId="{259DF0F0-6F61-4574-BA15-3848B77C9901}" srcOrd="0" destOrd="0" presId="urn:microsoft.com/office/officeart/2005/8/layout/hierarchy2"/>
    <dgm:cxn modelId="{41039F5A-2545-43CD-A51E-6597B4F48FAA}" type="presParOf" srcId="{259DF0F0-6F61-4574-BA15-3848B77C9901}" destId="{0CF37134-C401-4923-8D28-D459A33DD513}" srcOrd="0" destOrd="0" presId="urn:microsoft.com/office/officeart/2005/8/layout/hierarchy2"/>
    <dgm:cxn modelId="{B66FEFF6-4EC8-42D4-97DC-143A10C6D3C3}" type="presParOf" srcId="{4DE1A254-82FB-4A8B-B2E7-154F142BA401}" destId="{736C8138-850C-4817-A10D-745186607BC0}" srcOrd="1" destOrd="0" presId="urn:microsoft.com/office/officeart/2005/8/layout/hierarchy2"/>
    <dgm:cxn modelId="{4401A907-CCB8-4078-8EFF-C815E27E119E}" type="presParOf" srcId="{736C8138-850C-4817-A10D-745186607BC0}" destId="{2251A0DF-60C1-4FD5-B884-BFA7DD8EC703}" srcOrd="0" destOrd="0" presId="urn:microsoft.com/office/officeart/2005/8/layout/hierarchy2"/>
    <dgm:cxn modelId="{2E8AB451-0717-43F6-A320-3028D332283C}" type="presParOf" srcId="{736C8138-850C-4817-A10D-745186607BC0}" destId="{32879724-BD52-4A77-B35F-7B20499C8FA2}" srcOrd="1" destOrd="0" presId="urn:microsoft.com/office/officeart/2005/8/layout/hierarchy2"/>
    <dgm:cxn modelId="{A47572C4-AE5A-4E81-8B55-A86E8B25F416}" type="presParOf" srcId="{4DE1A254-82FB-4A8B-B2E7-154F142BA401}" destId="{8701DB7D-DB63-4811-9DD1-10CA8AA3EFF3}" srcOrd="2" destOrd="0" presId="urn:microsoft.com/office/officeart/2005/8/layout/hierarchy2"/>
    <dgm:cxn modelId="{5BA84204-793E-4C2C-9BA0-C99391B6B285}" type="presParOf" srcId="{8701DB7D-DB63-4811-9DD1-10CA8AA3EFF3}" destId="{0AC5356B-E95D-4533-9EAF-F0CF2A87CCFA}" srcOrd="0" destOrd="0" presId="urn:microsoft.com/office/officeart/2005/8/layout/hierarchy2"/>
    <dgm:cxn modelId="{3C2EB5BA-E3E8-4573-A5D2-BB47CCEAE5ED}" type="presParOf" srcId="{4DE1A254-82FB-4A8B-B2E7-154F142BA401}" destId="{488BD46C-E060-4492-A2C8-98AAEFE6DE37}" srcOrd="3" destOrd="0" presId="urn:microsoft.com/office/officeart/2005/8/layout/hierarchy2"/>
    <dgm:cxn modelId="{0A290BE1-9EF2-4672-A105-0A2C4C10468D}" type="presParOf" srcId="{488BD46C-E060-4492-A2C8-98AAEFE6DE37}" destId="{06D78FD4-45F0-4E4B-B134-1D1EF274B948}" srcOrd="0" destOrd="0" presId="urn:microsoft.com/office/officeart/2005/8/layout/hierarchy2"/>
    <dgm:cxn modelId="{AB0C4DF0-14F1-4268-86B4-C1A29553129B}" type="presParOf" srcId="{488BD46C-E060-4492-A2C8-98AAEFE6DE37}" destId="{2F629B31-9027-4323-AB62-9667C488165B}" srcOrd="1" destOrd="0" presId="urn:microsoft.com/office/officeart/2005/8/layout/hierarchy2"/>
    <dgm:cxn modelId="{513FB8AB-E6FC-4AD5-9212-2F16062B0172}" type="presParOf" srcId="{4DE1A254-82FB-4A8B-B2E7-154F142BA401}" destId="{952D0F03-0C3F-4851-9E93-C705CCC1279E}" srcOrd="4" destOrd="0" presId="urn:microsoft.com/office/officeart/2005/8/layout/hierarchy2"/>
    <dgm:cxn modelId="{594932AD-1E5C-420B-848F-475A442198B2}" type="presParOf" srcId="{952D0F03-0C3F-4851-9E93-C705CCC1279E}" destId="{4DC4641A-2137-4C93-B27C-4A7E121E7045}" srcOrd="0" destOrd="0" presId="urn:microsoft.com/office/officeart/2005/8/layout/hierarchy2"/>
    <dgm:cxn modelId="{A680E4FC-3C51-4FA5-B89A-A29F45883611}" type="presParOf" srcId="{4DE1A254-82FB-4A8B-B2E7-154F142BA401}" destId="{C4586C33-F467-45E6-8F0D-89D8433D7AA1}" srcOrd="5" destOrd="0" presId="urn:microsoft.com/office/officeart/2005/8/layout/hierarchy2"/>
    <dgm:cxn modelId="{D9427F69-CA5B-411B-8F73-5B490D2CCAED}" type="presParOf" srcId="{C4586C33-F467-45E6-8F0D-89D8433D7AA1}" destId="{7664187D-0BC4-4552-80ED-7B1A1831C882}" srcOrd="0" destOrd="0" presId="urn:microsoft.com/office/officeart/2005/8/layout/hierarchy2"/>
    <dgm:cxn modelId="{4ABFF66D-C0D2-4BAF-AFF8-B71C371E9910}" type="presParOf" srcId="{C4586C33-F467-45E6-8F0D-89D8433D7AA1}" destId="{410B5260-28BF-40C5-B864-2C6F9219BDFE}" srcOrd="1" destOrd="0" presId="urn:microsoft.com/office/officeart/2005/8/layout/hierarchy2"/>
    <dgm:cxn modelId="{94ED8F25-1369-4EB9-BAF8-50840FB0EEF5}" type="presParOf" srcId="{4DE1A254-82FB-4A8B-B2E7-154F142BA401}" destId="{7D38E836-1A07-4A84-9429-85B476610356}" srcOrd="6" destOrd="0" presId="urn:microsoft.com/office/officeart/2005/8/layout/hierarchy2"/>
    <dgm:cxn modelId="{95BD52C0-27C4-4ED8-AB84-71FF48728EB8}" type="presParOf" srcId="{7D38E836-1A07-4A84-9429-85B476610356}" destId="{A8E77060-AA66-4542-992C-A7618BB39152}" srcOrd="0" destOrd="0" presId="urn:microsoft.com/office/officeart/2005/8/layout/hierarchy2"/>
    <dgm:cxn modelId="{62C30BDB-F278-46B4-83B3-AA0049FA9929}" type="presParOf" srcId="{4DE1A254-82FB-4A8B-B2E7-154F142BA401}" destId="{08E788B7-2005-4DD6-8541-BB994436A1A0}" srcOrd="7" destOrd="0" presId="urn:microsoft.com/office/officeart/2005/8/layout/hierarchy2"/>
    <dgm:cxn modelId="{8038726C-816F-4D7B-BF60-DDB4E3B0FBCC}" type="presParOf" srcId="{08E788B7-2005-4DD6-8541-BB994436A1A0}" destId="{877C7218-7DF8-4D60-A9AB-4F8D1CA3D74C}" srcOrd="0" destOrd="0" presId="urn:microsoft.com/office/officeart/2005/8/layout/hierarchy2"/>
    <dgm:cxn modelId="{78A2761D-4845-4C9B-B339-83099E17B1BD}" type="presParOf" srcId="{08E788B7-2005-4DD6-8541-BB994436A1A0}" destId="{0A9A6EC0-B157-4046-B1D3-8AD100E94326}" srcOrd="1" destOrd="0" presId="urn:microsoft.com/office/officeart/2005/8/layout/hierarchy2"/>
    <dgm:cxn modelId="{F172ADE9-D260-4017-8C27-0956D9C4DC2D}" type="presParOf" srcId="{204393E9-F5EC-450D-A25F-6193303DD651}" destId="{C13420AD-AA4E-453B-B756-6B301F71BFD5}" srcOrd="2" destOrd="0" presId="urn:microsoft.com/office/officeart/2005/8/layout/hierarchy2"/>
    <dgm:cxn modelId="{66F0E9BB-1CA6-49D8-83F5-6174FB632FE8}" type="presParOf" srcId="{C13420AD-AA4E-453B-B756-6B301F71BFD5}" destId="{CC4454DF-9E65-4780-B728-EC7E872FCE35}" srcOrd="0" destOrd="0" presId="urn:microsoft.com/office/officeart/2005/8/layout/hierarchy2"/>
    <dgm:cxn modelId="{2CD983DB-B4FD-4D18-9F51-F9B0FA8A239C}" type="presParOf" srcId="{204393E9-F5EC-450D-A25F-6193303DD651}" destId="{D70B8FB4-3D90-44BF-8A3C-3A0E994004C5}" srcOrd="3" destOrd="0" presId="urn:microsoft.com/office/officeart/2005/8/layout/hierarchy2"/>
    <dgm:cxn modelId="{746A7D26-560B-4ED7-BAD7-6D442B70D8C1}" type="presParOf" srcId="{D70B8FB4-3D90-44BF-8A3C-3A0E994004C5}" destId="{6F08C23A-57EE-4C24-8E44-E45BB2F071B8}" srcOrd="0" destOrd="0" presId="urn:microsoft.com/office/officeart/2005/8/layout/hierarchy2"/>
    <dgm:cxn modelId="{E53B7B1B-BD78-439C-8A3B-C1335BC4B405}" type="presParOf" srcId="{D70B8FB4-3D90-44BF-8A3C-3A0E994004C5}" destId="{3FDBA808-D01D-492F-8F67-E829F63D3351}" srcOrd="1" destOrd="0" presId="urn:microsoft.com/office/officeart/2005/8/layout/hierarchy2"/>
    <dgm:cxn modelId="{18465A96-5F39-494C-8C84-D27F73FA28D9}" type="presParOf" srcId="{204393E9-F5EC-450D-A25F-6193303DD651}" destId="{B634D8D5-8A7D-4A1D-9FE7-735AFB8C5B59}" srcOrd="4" destOrd="0" presId="urn:microsoft.com/office/officeart/2005/8/layout/hierarchy2"/>
    <dgm:cxn modelId="{E34A972D-0AA0-4A19-A726-61BCC3DF7CB0}" type="presParOf" srcId="{B634D8D5-8A7D-4A1D-9FE7-735AFB8C5B59}" destId="{A81A5568-4B84-46B0-8D3C-B49596C3B1D5}" srcOrd="0" destOrd="0" presId="urn:microsoft.com/office/officeart/2005/8/layout/hierarchy2"/>
    <dgm:cxn modelId="{51AA01C5-B3D6-4986-80CD-729911DBDE8B}" type="presParOf" srcId="{204393E9-F5EC-450D-A25F-6193303DD651}" destId="{D21A567B-6640-45F8-BBF1-02108DE640C5}" srcOrd="5" destOrd="0" presId="urn:microsoft.com/office/officeart/2005/8/layout/hierarchy2"/>
    <dgm:cxn modelId="{3A7F9EBC-0235-445D-9079-275A23E2E356}" type="presParOf" srcId="{D21A567B-6640-45F8-BBF1-02108DE640C5}" destId="{25C4F29E-D727-4EF7-B5F2-EB1380733F92}" srcOrd="0" destOrd="0" presId="urn:microsoft.com/office/officeart/2005/8/layout/hierarchy2"/>
    <dgm:cxn modelId="{33BE39F1-D337-4995-BE6E-6E7FB2FA7D18}" type="presParOf" srcId="{D21A567B-6640-45F8-BBF1-02108DE640C5}" destId="{57BD7C07-458C-4F46-BFC2-CC075734C6AE}" srcOrd="1" destOrd="0" presId="urn:microsoft.com/office/officeart/2005/8/layout/hierarchy2"/>
    <dgm:cxn modelId="{2CC477AE-ED2F-4FEE-9F13-B7D6F5B19F21}" type="presParOf" srcId="{204393E9-F5EC-450D-A25F-6193303DD651}" destId="{9A249FB8-3009-4BEE-BBF9-59769EB14814}" srcOrd="6" destOrd="0" presId="urn:microsoft.com/office/officeart/2005/8/layout/hierarchy2"/>
    <dgm:cxn modelId="{79675BDD-4D73-4106-AA73-5C5BDAD514B2}" type="presParOf" srcId="{9A249FB8-3009-4BEE-BBF9-59769EB14814}" destId="{05FE3BFF-8B82-40EC-8FBC-97191E46006C}" srcOrd="0" destOrd="0" presId="urn:microsoft.com/office/officeart/2005/8/layout/hierarchy2"/>
    <dgm:cxn modelId="{5D3863F2-1FE1-4205-B658-B65BA7EE4D49}" type="presParOf" srcId="{204393E9-F5EC-450D-A25F-6193303DD651}" destId="{82387F47-7A25-4C6C-BAD5-563F2E399939}" srcOrd="7" destOrd="0" presId="urn:microsoft.com/office/officeart/2005/8/layout/hierarchy2"/>
    <dgm:cxn modelId="{71572FD6-9FDE-4E59-9483-14453A186F42}" type="presParOf" srcId="{82387F47-7A25-4C6C-BAD5-563F2E399939}" destId="{A4833C9A-8B9E-4D65-A002-1CF24AE9867D}" srcOrd="0" destOrd="0" presId="urn:microsoft.com/office/officeart/2005/8/layout/hierarchy2"/>
    <dgm:cxn modelId="{FBFA721A-40E6-4CAB-A4ED-F80943DB4D2F}" type="presParOf" srcId="{82387F47-7A25-4C6C-BAD5-563F2E399939}" destId="{F4067F03-54F2-4934-8C2D-11E6A18ABC54}" srcOrd="1" destOrd="0" presId="urn:microsoft.com/office/officeart/2005/8/layout/hierarchy2"/>
    <dgm:cxn modelId="{DEC25E64-061B-4A8C-A072-23BE8F6CBAED}" type="presParOf" srcId="{F4067F03-54F2-4934-8C2D-11E6A18ABC54}" destId="{151B4B6F-13D7-4228-A984-D17FA4C9C502}" srcOrd="0" destOrd="0" presId="urn:microsoft.com/office/officeart/2005/8/layout/hierarchy2"/>
    <dgm:cxn modelId="{489936C2-65B7-4F5B-A115-0848B338FA98}" type="presParOf" srcId="{151B4B6F-13D7-4228-A984-D17FA4C9C502}" destId="{14B8161B-1E59-4166-997B-0279B16572D4}" srcOrd="0" destOrd="0" presId="urn:microsoft.com/office/officeart/2005/8/layout/hierarchy2"/>
    <dgm:cxn modelId="{B0350CCA-1D27-416C-81F4-DCAB3958BCA9}" type="presParOf" srcId="{F4067F03-54F2-4934-8C2D-11E6A18ABC54}" destId="{5F9061D5-DB2D-4610-9BF6-C373AD33B588}" srcOrd="1" destOrd="0" presId="urn:microsoft.com/office/officeart/2005/8/layout/hierarchy2"/>
    <dgm:cxn modelId="{D40F741B-0940-4A6D-AECB-7FA67FB89728}" type="presParOf" srcId="{5F9061D5-DB2D-4610-9BF6-C373AD33B588}" destId="{ADADE688-97C9-4B3B-83CF-24EE8A10A2BD}" srcOrd="0" destOrd="0" presId="urn:microsoft.com/office/officeart/2005/8/layout/hierarchy2"/>
    <dgm:cxn modelId="{CC862593-DB4F-42DE-A4F7-43FD7B4BCA46}" type="presParOf" srcId="{5F9061D5-DB2D-4610-9BF6-C373AD33B588}" destId="{629D44AD-3115-4EC2-A4E6-9B9302883B37}" srcOrd="1" destOrd="0" presId="urn:microsoft.com/office/officeart/2005/8/layout/hierarchy2"/>
    <dgm:cxn modelId="{977BA649-E8BD-483C-9DB4-F306C2920215}" type="presParOf" srcId="{F4067F03-54F2-4934-8C2D-11E6A18ABC54}" destId="{90E51554-F022-4141-9CDE-47B59A5D81FC}" srcOrd="2" destOrd="0" presId="urn:microsoft.com/office/officeart/2005/8/layout/hierarchy2"/>
    <dgm:cxn modelId="{C795AA0A-8CEB-4167-96AB-DE02AB6EA78B}" type="presParOf" srcId="{90E51554-F022-4141-9CDE-47B59A5D81FC}" destId="{4EDDE12A-0CC0-4229-A955-B99AEA04FC14}" srcOrd="0" destOrd="0" presId="urn:microsoft.com/office/officeart/2005/8/layout/hierarchy2"/>
    <dgm:cxn modelId="{FF166253-347C-4FDA-BDBA-3F990D1B2573}" type="presParOf" srcId="{F4067F03-54F2-4934-8C2D-11E6A18ABC54}" destId="{72D761EC-0615-4200-9657-70F3FAD7D3B3}" srcOrd="3" destOrd="0" presId="urn:microsoft.com/office/officeart/2005/8/layout/hierarchy2"/>
    <dgm:cxn modelId="{1248475E-5F1D-44E9-A18F-663C4CC2D6A1}" type="presParOf" srcId="{72D761EC-0615-4200-9657-70F3FAD7D3B3}" destId="{1CCD2C1A-0CC1-4C4D-8C2A-1F6216CFAD16}" srcOrd="0" destOrd="0" presId="urn:microsoft.com/office/officeart/2005/8/layout/hierarchy2"/>
    <dgm:cxn modelId="{1B48D973-907F-4C75-878B-F57F959FA69E}" type="presParOf" srcId="{72D761EC-0615-4200-9657-70F3FAD7D3B3}" destId="{2D5F07CA-9F2E-4846-8132-B54092C8F696}" srcOrd="1" destOrd="0" presId="urn:microsoft.com/office/officeart/2005/8/layout/hierarchy2"/>
    <dgm:cxn modelId="{7DA88A4D-DDA4-4310-A343-34A235E8FF8C}" type="presParOf" srcId="{F4067F03-54F2-4934-8C2D-11E6A18ABC54}" destId="{C1756525-D53C-4757-A298-EBACFB97B426}" srcOrd="4" destOrd="0" presId="urn:microsoft.com/office/officeart/2005/8/layout/hierarchy2"/>
    <dgm:cxn modelId="{B863137A-70FA-4026-8BC7-9F048BB99B85}" type="presParOf" srcId="{C1756525-D53C-4757-A298-EBACFB97B426}" destId="{715E8609-4B62-4897-BB05-912EF25E6810}" srcOrd="0" destOrd="0" presId="urn:microsoft.com/office/officeart/2005/8/layout/hierarchy2"/>
    <dgm:cxn modelId="{12688D44-3B44-43DB-B80B-8E073810CE73}" type="presParOf" srcId="{F4067F03-54F2-4934-8C2D-11E6A18ABC54}" destId="{00A40F02-3701-41F7-9231-7630C21FBC04}" srcOrd="5" destOrd="0" presId="urn:microsoft.com/office/officeart/2005/8/layout/hierarchy2"/>
    <dgm:cxn modelId="{605CC5BE-6377-4148-988C-B256C8334987}" type="presParOf" srcId="{00A40F02-3701-41F7-9231-7630C21FBC04}" destId="{6AE2D908-829F-4BF1-84C4-C76A14C4D730}" srcOrd="0" destOrd="0" presId="urn:microsoft.com/office/officeart/2005/8/layout/hierarchy2"/>
    <dgm:cxn modelId="{564B5F5D-E781-4DEE-8FDA-5A086A2719E1}" type="presParOf" srcId="{00A40F02-3701-41F7-9231-7630C21FBC04}" destId="{0FB00794-8360-4C59-82F6-0831CB98B3CF}" srcOrd="1" destOrd="0" presId="urn:microsoft.com/office/officeart/2005/8/layout/hierarchy2"/>
    <dgm:cxn modelId="{4E983282-1D97-49F6-B582-CBC7A08CBF17}" type="presParOf" srcId="{204393E9-F5EC-450D-A25F-6193303DD651}" destId="{17EBF327-C49B-4C79-8682-FA9966B6A970}" srcOrd="8" destOrd="0" presId="urn:microsoft.com/office/officeart/2005/8/layout/hierarchy2"/>
    <dgm:cxn modelId="{04B7BDAC-DD12-4C90-95CA-846BEA0510F9}" type="presParOf" srcId="{17EBF327-C49B-4C79-8682-FA9966B6A970}" destId="{25E44CDE-966D-46DB-8C13-4224CAA7B26C}" srcOrd="0" destOrd="0" presId="urn:microsoft.com/office/officeart/2005/8/layout/hierarchy2"/>
    <dgm:cxn modelId="{273AC0F6-4F62-4600-A051-7D181816BA25}" type="presParOf" srcId="{204393E9-F5EC-450D-A25F-6193303DD651}" destId="{F3362273-14CC-4443-9329-6E3C7D806F85}" srcOrd="9" destOrd="0" presId="urn:microsoft.com/office/officeart/2005/8/layout/hierarchy2"/>
    <dgm:cxn modelId="{9B027FB4-D101-4A71-A687-9951D96CC934}" type="presParOf" srcId="{F3362273-14CC-4443-9329-6E3C7D806F85}" destId="{068A1462-D8D8-4898-997E-23E29D8842BC}" srcOrd="0" destOrd="0" presId="urn:microsoft.com/office/officeart/2005/8/layout/hierarchy2"/>
    <dgm:cxn modelId="{3A7D5638-FA1A-433C-A2A8-F7A310E3F43B}" type="presParOf" srcId="{F3362273-14CC-4443-9329-6E3C7D806F85}" destId="{88C5A8C3-F65A-4920-90D4-FA8125D2EDE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9805E9-D65A-4A39-87ED-7901C8829A04}">
      <dsp:nvSpPr>
        <dsp:cNvPr id="0" name=""/>
        <dsp:cNvSpPr/>
      </dsp:nvSpPr>
      <dsp:spPr>
        <a:xfrm>
          <a:off x="226352" y="144424"/>
          <a:ext cx="5241169" cy="5217007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Школа</a:t>
          </a:r>
          <a:endParaRPr lang="ru-RU" sz="6500" kern="1200" dirty="0"/>
        </a:p>
      </dsp:txBody>
      <dsp:txXfrm>
        <a:off x="958227" y="759621"/>
        <a:ext cx="3021935" cy="3986612"/>
      </dsp:txXfrm>
    </dsp:sp>
    <dsp:sp modelId="{2C999481-A3D7-4357-8EAA-437AFA0C7311}">
      <dsp:nvSpPr>
        <dsp:cNvPr id="0" name=""/>
        <dsp:cNvSpPr/>
      </dsp:nvSpPr>
      <dsp:spPr>
        <a:xfrm>
          <a:off x="4247314" y="1080541"/>
          <a:ext cx="3764930" cy="3488829"/>
        </a:xfrm>
        <a:prstGeom prst="ellipse">
          <a:avLst/>
        </a:prstGeom>
        <a:solidFill>
          <a:schemeClr val="accent4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семья</a:t>
          </a:r>
          <a:endParaRPr lang="ru-RU" sz="6500" kern="1200" dirty="0"/>
        </a:p>
      </dsp:txBody>
      <dsp:txXfrm>
        <a:off x="5315740" y="1491949"/>
        <a:ext cx="2170770" cy="26660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C40F4-F4DB-4A2C-831D-C9BE52CFB6FF}">
      <dsp:nvSpPr>
        <dsp:cNvPr id="0" name=""/>
        <dsp:cNvSpPr/>
      </dsp:nvSpPr>
      <dsp:spPr>
        <a:xfrm>
          <a:off x="658397" y="452452"/>
          <a:ext cx="4567428" cy="4567427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Школа</a:t>
          </a:r>
          <a:endParaRPr lang="ru-RU" sz="6500" kern="1200" dirty="0"/>
        </a:p>
      </dsp:txBody>
      <dsp:txXfrm>
        <a:off x="1296191" y="991050"/>
        <a:ext cx="2633472" cy="3490232"/>
      </dsp:txXfrm>
    </dsp:sp>
    <dsp:sp modelId="{86B8F96D-BE3F-47E6-BD74-393E5FD0C48B}">
      <dsp:nvSpPr>
        <dsp:cNvPr id="0" name=""/>
        <dsp:cNvSpPr/>
      </dsp:nvSpPr>
      <dsp:spPr>
        <a:xfrm>
          <a:off x="2746628" y="452452"/>
          <a:ext cx="4567428" cy="4567427"/>
        </a:xfrm>
        <a:prstGeom prst="ellipse">
          <a:avLst/>
        </a:prstGeom>
        <a:solidFill>
          <a:schemeClr val="accent4">
            <a:lumMod val="40000"/>
            <a:lumOff val="60000"/>
            <a:alpha val="67000"/>
          </a:schemeClr>
        </a:soli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  Семья</a:t>
          </a:r>
          <a:endParaRPr lang="ru-RU" sz="6500" kern="1200" dirty="0"/>
        </a:p>
      </dsp:txBody>
      <dsp:txXfrm>
        <a:off x="4042790" y="991050"/>
        <a:ext cx="2633472" cy="34902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38C788-21B9-4D6A-A5ED-CE6ADFEA16A2}">
      <dsp:nvSpPr>
        <dsp:cNvPr id="0" name=""/>
        <dsp:cNvSpPr/>
      </dsp:nvSpPr>
      <dsp:spPr>
        <a:xfrm>
          <a:off x="3055881" y="3193067"/>
          <a:ext cx="2117836" cy="2117836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solidFill>
                <a:schemeClr val="tx1"/>
              </a:solidFill>
            </a:rPr>
            <a:t>«Семья – школа»</a:t>
          </a:r>
          <a:endParaRPr lang="ru-RU" sz="3400" kern="1200" dirty="0">
            <a:solidFill>
              <a:schemeClr val="tx1"/>
            </a:solidFill>
          </a:endParaRPr>
        </a:p>
      </dsp:txBody>
      <dsp:txXfrm>
        <a:off x="3366031" y="3503217"/>
        <a:ext cx="1497536" cy="1497536"/>
      </dsp:txXfrm>
    </dsp:sp>
    <dsp:sp modelId="{FFE77EE1-4078-469F-B068-F62F1FFAE5ED}">
      <dsp:nvSpPr>
        <dsp:cNvPr id="0" name=""/>
        <dsp:cNvSpPr/>
      </dsp:nvSpPr>
      <dsp:spPr>
        <a:xfrm rot="10800000">
          <a:off x="1006602" y="3950193"/>
          <a:ext cx="1936569" cy="603583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</dsp:sp>
    <dsp:sp modelId="{91C671F8-42D4-4F95-9FB3-92E9F69A7CBA}">
      <dsp:nvSpPr>
        <dsp:cNvPr id="0" name=""/>
        <dsp:cNvSpPr/>
      </dsp:nvSpPr>
      <dsp:spPr>
        <a:xfrm>
          <a:off x="630" y="3447207"/>
          <a:ext cx="2011944" cy="16095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повышение педагогического уровня знаний родителей в период всего обучения детей в школе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7772" y="3494349"/>
        <a:ext cx="1917660" cy="1515271"/>
      </dsp:txXfrm>
    </dsp:sp>
    <dsp:sp modelId="{0FCE6C2E-161F-405D-A6E7-3D3B466CECC9}">
      <dsp:nvSpPr>
        <dsp:cNvPr id="0" name=""/>
        <dsp:cNvSpPr/>
      </dsp:nvSpPr>
      <dsp:spPr>
        <a:xfrm rot="13500000">
          <a:off x="1633368" y="2437046"/>
          <a:ext cx="1936569" cy="60358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</dsp:sp>
    <dsp:sp modelId="{D654954A-950F-47C2-8E14-62DB03C320AF}">
      <dsp:nvSpPr>
        <dsp:cNvPr id="0" name=""/>
        <dsp:cNvSpPr/>
      </dsp:nvSpPr>
      <dsp:spPr>
        <a:xfrm>
          <a:off x="911000" y="1249379"/>
          <a:ext cx="2011944" cy="16095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совместная выработка наиболее адекватных направлений совершенствования воспитания подрастающего поколения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958142" y="1296521"/>
        <a:ext cx="1917660" cy="1515271"/>
      </dsp:txXfrm>
    </dsp:sp>
    <dsp:sp modelId="{9384F7F9-C97A-4BF9-8489-CE93C89B71AA}">
      <dsp:nvSpPr>
        <dsp:cNvPr id="0" name=""/>
        <dsp:cNvSpPr/>
      </dsp:nvSpPr>
      <dsp:spPr>
        <a:xfrm rot="16200000">
          <a:off x="3146515" y="1810280"/>
          <a:ext cx="1936569" cy="603583"/>
        </a:xfrm>
        <a:prstGeom prst="lef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79541A30-B323-4DFA-9DC5-B1E02E6982B1}">
      <dsp:nvSpPr>
        <dsp:cNvPr id="0" name=""/>
        <dsp:cNvSpPr/>
      </dsp:nvSpPr>
      <dsp:spPr>
        <a:xfrm>
          <a:off x="3108827" y="339009"/>
          <a:ext cx="2011944" cy="160955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организация социально- педагогической помощи семье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155969" y="386151"/>
        <a:ext cx="1917660" cy="1515271"/>
      </dsp:txXfrm>
    </dsp:sp>
    <dsp:sp modelId="{7B7D8801-9EAF-4998-8DC0-37EAC6F59F4B}">
      <dsp:nvSpPr>
        <dsp:cNvPr id="0" name=""/>
        <dsp:cNvSpPr/>
      </dsp:nvSpPr>
      <dsp:spPr>
        <a:xfrm rot="18900000">
          <a:off x="4659662" y="2437046"/>
          <a:ext cx="1936569" cy="603583"/>
        </a:xfrm>
        <a:prstGeom prst="leftArrow">
          <a:avLst>
            <a:gd name="adj1" fmla="val 60000"/>
            <a:gd name="adj2" fmla="val 50000"/>
          </a:avLst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</dsp:sp>
    <dsp:sp modelId="{9B33ADDA-11D4-4CDA-B918-32148AC86935}">
      <dsp:nvSpPr>
        <dsp:cNvPr id="0" name=""/>
        <dsp:cNvSpPr/>
      </dsp:nvSpPr>
      <dsp:spPr>
        <a:xfrm>
          <a:off x="5306655" y="1249379"/>
          <a:ext cx="2011944" cy="1609555"/>
        </a:xfrm>
        <a:prstGeom prst="roundRect">
          <a:avLst>
            <a:gd name="adj" fmla="val 10000"/>
          </a:avLst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согласование воспитательных педагогических действий педагогов и родителей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5353797" y="1296521"/>
        <a:ext cx="1917660" cy="1515271"/>
      </dsp:txXfrm>
    </dsp:sp>
    <dsp:sp modelId="{F5B7D93E-D634-4609-8E6C-FD8ADB6EB8D2}">
      <dsp:nvSpPr>
        <dsp:cNvPr id="0" name=""/>
        <dsp:cNvSpPr/>
      </dsp:nvSpPr>
      <dsp:spPr>
        <a:xfrm>
          <a:off x="5286428" y="3950193"/>
          <a:ext cx="1936569" cy="603583"/>
        </a:xfrm>
        <a:prstGeom prst="leftArrow">
          <a:avLst>
            <a:gd name="adj1" fmla="val 60000"/>
            <a:gd name="adj2" fmla="val 50000"/>
          </a:avLst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</dsp:sp>
    <dsp:sp modelId="{E0E62B60-1827-4472-9FF0-0845B945FD16}">
      <dsp:nvSpPr>
        <dsp:cNvPr id="0" name=""/>
        <dsp:cNvSpPr/>
      </dsp:nvSpPr>
      <dsp:spPr>
        <a:xfrm>
          <a:off x="6217025" y="3447207"/>
          <a:ext cx="2011944" cy="1609555"/>
        </a:xfrm>
        <a:prstGeom prst="roundRect">
          <a:avLst>
            <a:gd name="adj" fmla="val 10000"/>
          </a:avLst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консультирование родителей по вопросам воспитания психологами школы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6264167" y="3494349"/>
        <a:ext cx="1917660" cy="15152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6591DB-CC17-4290-9B78-9BC2647E3BD4}">
      <dsp:nvSpPr>
        <dsp:cNvPr id="0" name=""/>
        <dsp:cNvSpPr/>
      </dsp:nvSpPr>
      <dsp:spPr>
        <a:xfrm>
          <a:off x="3136838" y="11621"/>
          <a:ext cx="1705793" cy="1705793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Такт, </a:t>
          </a:r>
          <a:r>
            <a:rPr lang="ru-RU" sz="2800" kern="1200" dirty="0" err="1" smtClean="0">
              <a:solidFill>
                <a:schemeClr val="tx1"/>
              </a:solidFill>
            </a:rPr>
            <a:t>уваже-ние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3386646" y="261429"/>
        <a:ext cx="1206177" cy="1206177"/>
      </dsp:txXfrm>
    </dsp:sp>
    <dsp:sp modelId="{D3CB4E1B-366E-45E3-B5F5-D199B2CA1CD1}">
      <dsp:nvSpPr>
        <dsp:cNvPr id="0" name=""/>
        <dsp:cNvSpPr/>
      </dsp:nvSpPr>
      <dsp:spPr>
        <a:xfrm rot="2149924">
          <a:off x="4766408" y="1264638"/>
          <a:ext cx="352203" cy="575705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4776407" y="1348851"/>
        <a:ext cx="246542" cy="345423"/>
      </dsp:txXfrm>
    </dsp:sp>
    <dsp:sp modelId="{2A921F93-EE85-4570-843D-581A82CD9DA4}">
      <dsp:nvSpPr>
        <dsp:cNvPr id="0" name=""/>
        <dsp:cNvSpPr/>
      </dsp:nvSpPr>
      <dsp:spPr>
        <a:xfrm>
          <a:off x="4863608" y="1507078"/>
          <a:ext cx="2394371" cy="170579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Вера, оптимизм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5214256" y="1756886"/>
        <a:ext cx="1693075" cy="1206177"/>
      </dsp:txXfrm>
    </dsp:sp>
    <dsp:sp modelId="{92A80AA8-B403-4D8F-A1C3-753BE44C287F}">
      <dsp:nvSpPr>
        <dsp:cNvPr id="0" name=""/>
        <dsp:cNvSpPr/>
      </dsp:nvSpPr>
      <dsp:spPr>
        <a:xfrm rot="5979118">
          <a:off x="5655204" y="3279985"/>
          <a:ext cx="400335" cy="5757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800000">
        <a:off x="5725322" y="3335926"/>
        <a:ext cx="280235" cy="345423"/>
      </dsp:txXfrm>
    </dsp:sp>
    <dsp:sp modelId="{3720005A-64FB-4D99-91AC-82DF97A66764}">
      <dsp:nvSpPr>
        <dsp:cNvPr id="0" name=""/>
        <dsp:cNvSpPr/>
      </dsp:nvSpPr>
      <dsp:spPr>
        <a:xfrm>
          <a:off x="4538480" y="3944119"/>
          <a:ext cx="2215689" cy="1705793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Откровенность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4862960" y="4193927"/>
        <a:ext cx="1566729" cy="1206177"/>
      </dsp:txXfrm>
    </dsp:sp>
    <dsp:sp modelId="{EBB73278-9500-4FEB-BD8C-CAD543993639}">
      <dsp:nvSpPr>
        <dsp:cNvPr id="0" name=""/>
        <dsp:cNvSpPr/>
      </dsp:nvSpPr>
      <dsp:spPr>
        <a:xfrm rot="10800000">
          <a:off x="3896682" y="4509163"/>
          <a:ext cx="453536" cy="575705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800000">
        <a:off x="4032743" y="4624304"/>
        <a:ext cx="317475" cy="345423"/>
      </dsp:txXfrm>
    </dsp:sp>
    <dsp:sp modelId="{B64D316A-21CF-4AD5-AAEA-EDB73D33311B}">
      <dsp:nvSpPr>
        <dsp:cNvPr id="0" name=""/>
        <dsp:cNvSpPr/>
      </dsp:nvSpPr>
      <dsp:spPr>
        <a:xfrm>
          <a:off x="1304703" y="3944119"/>
          <a:ext cx="2378046" cy="170579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solidFill>
                <a:schemeClr val="tx1"/>
              </a:solidFill>
            </a:rPr>
            <a:t>Взаимоза-висимость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1652960" y="4193927"/>
        <a:ext cx="1681532" cy="1206177"/>
      </dsp:txXfrm>
    </dsp:sp>
    <dsp:sp modelId="{3A13F6CC-17BB-4932-B39C-A235543C6686}">
      <dsp:nvSpPr>
        <dsp:cNvPr id="0" name=""/>
        <dsp:cNvSpPr/>
      </dsp:nvSpPr>
      <dsp:spPr>
        <a:xfrm rot="15403392">
          <a:off x="2000680" y="3298736"/>
          <a:ext cx="414862" cy="5757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800000">
        <a:off x="2077201" y="3474443"/>
        <a:ext cx="290403" cy="345423"/>
      </dsp:txXfrm>
    </dsp:sp>
    <dsp:sp modelId="{37E73D69-C6C8-4674-BB0E-4D2F3731CFC3}">
      <dsp:nvSpPr>
        <dsp:cNvPr id="0" name=""/>
        <dsp:cNvSpPr/>
      </dsp:nvSpPr>
      <dsp:spPr>
        <a:xfrm>
          <a:off x="971620" y="1507078"/>
          <a:ext cx="1894113" cy="170579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Взаимопонимание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1249006" y="1756886"/>
        <a:ext cx="1339341" cy="1206177"/>
      </dsp:txXfrm>
    </dsp:sp>
    <dsp:sp modelId="{C2157990-B9B2-4D64-9790-908383C92D9A}">
      <dsp:nvSpPr>
        <dsp:cNvPr id="0" name=""/>
        <dsp:cNvSpPr/>
      </dsp:nvSpPr>
      <dsp:spPr>
        <a:xfrm rot="19450076">
          <a:off x="2758876" y="1314217"/>
          <a:ext cx="418844" cy="5757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2770767" y="1466137"/>
        <a:ext cx="293191" cy="3454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0.51724</cdr:x>
      <cdr:y>0.33333</cdr:y>
    </cdr:from>
    <cdr:to>
      <cdr:x>0.60345</cdr:x>
      <cdr:y>0.33333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2160240" y="936104"/>
          <a:ext cx="36004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0.06452</cdr:x>
      <cdr:y>0.84615</cdr:y>
    </cdr:from>
    <cdr:to>
      <cdr:x>0.48387</cdr:x>
      <cdr:y>0.97767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88032" y="2376264"/>
          <a:ext cx="1872208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2009-2010</a:t>
          </a:r>
          <a:endParaRPr lang="ru-RU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D7F0D-5356-4590-98ED-7E70DCB334E0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367E0-C0BC-480E-ABBE-F502B0EE22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445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367E0-C0BC-480E-ABBE-F502B0EE22D5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7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C0E6-CF64-48A4-8A97-F499E2FBAAEF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C284-39A1-4AB0-A891-8EBC3C939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60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C0E6-CF64-48A4-8A97-F499E2FBAAEF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C284-39A1-4AB0-A891-8EBC3C939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415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C0E6-CF64-48A4-8A97-F499E2FBAAEF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C284-39A1-4AB0-A891-8EBC3C939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59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C0E6-CF64-48A4-8A97-F499E2FBAAEF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C284-39A1-4AB0-A891-8EBC3C939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7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C0E6-CF64-48A4-8A97-F499E2FBAAEF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C284-39A1-4AB0-A891-8EBC3C939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2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C0E6-CF64-48A4-8A97-F499E2FBAAEF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C284-39A1-4AB0-A891-8EBC3C939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20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C0E6-CF64-48A4-8A97-F499E2FBAAEF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C284-39A1-4AB0-A891-8EBC3C939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57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C0E6-CF64-48A4-8A97-F499E2FBAAEF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C284-39A1-4AB0-A891-8EBC3C939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804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C0E6-CF64-48A4-8A97-F499E2FBAAEF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C284-39A1-4AB0-A891-8EBC3C939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09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C0E6-CF64-48A4-8A97-F499E2FBAAEF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C284-39A1-4AB0-A891-8EBC3C939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74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C0E6-CF64-48A4-8A97-F499E2FBAAEF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C284-39A1-4AB0-A891-8EBC3C939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36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5C0E6-CF64-48A4-8A97-F499E2FBAAEF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1C284-39A1-4AB0-A891-8EBC3C939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09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"/>
                    </a14:imgEffect>
                    <a14:imgEffect>
                      <a14:saturation sat="175000"/>
                    </a14:imgEffect>
                    <a14:imgEffect>
                      <a14:brightnessContrast bright="1000" contrast="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0" y="4207085"/>
            <a:ext cx="2620825" cy="260778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27584" y="188640"/>
            <a:ext cx="7000699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Педагогический совет: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«Семья и школа: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 достичь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взаимопонимания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 сотрудничества»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5045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040450"/>
              </p:ext>
            </p:extLst>
          </p:nvPr>
        </p:nvGraphicFramePr>
        <p:xfrm>
          <a:off x="457200" y="404813"/>
          <a:ext cx="8229600" cy="5721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427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693" y="0"/>
            <a:ext cx="38206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27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6464184"/>
              </p:ext>
            </p:extLst>
          </p:nvPr>
        </p:nvGraphicFramePr>
        <p:xfrm>
          <a:off x="251520" y="188640"/>
          <a:ext cx="381642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203882370"/>
              </p:ext>
            </p:extLst>
          </p:nvPr>
        </p:nvGraphicFramePr>
        <p:xfrm>
          <a:off x="4427984" y="404664"/>
          <a:ext cx="446449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48104666"/>
              </p:ext>
            </p:extLst>
          </p:nvPr>
        </p:nvGraphicFramePr>
        <p:xfrm>
          <a:off x="2411760" y="3573016"/>
          <a:ext cx="4896544" cy="3112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8380" y="278092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2008-2009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57332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2010-2011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15174" y="2980262"/>
            <a:ext cx="8561704" cy="92333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Социальный паспорт семей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4641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7482679"/>
              </p:ext>
            </p:extLst>
          </p:nvPr>
        </p:nvGraphicFramePr>
        <p:xfrm>
          <a:off x="251519" y="980728"/>
          <a:ext cx="8712970" cy="151216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44710"/>
                <a:gridCol w="1244710"/>
                <a:gridCol w="1244710"/>
                <a:gridCol w="1244710"/>
                <a:gridCol w="1244710"/>
                <a:gridCol w="1244710"/>
                <a:gridCol w="124471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высшее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н/</a:t>
                      </a:r>
                      <a:r>
                        <a:rPr lang="ru-RU" dirty="0" err="1" smtClean="0"/>
                        <a:t>выс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Ср/спец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Без/образ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2008-2009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2009-2010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99648">
                <a:tc>
                  <a:txBody>
                    <a:bodyPr/>
                    <a:lstStyle/>
                    <a:p>
                      <a:r>
                        <a:rPr lang="ru-RU" dirty="0" smtClean="0"/>
                        <a:t>2010-2011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188640"/>
            <a:ext cx="84969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Уровень образования 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родителей</a:t>
            </a:r>
            <a:endParaRPr lang="ru-RU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138945883"/>
              </p:ext>
            </p:extLst>
          </p:nvPr>
        </p:nvGraphicFramePr>
        <p:xfrm>
          <a:off x="1524000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012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6268" y="332656"/>
            <a:ext cx="739093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Мониторинг посещения 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Общешкольных </a:t>
            </a: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родительских собраний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707207"/>
              </p:ext>
            </p:extLst>
          </p:nvPr>
        </p:nvGraphicFramePr>
        <p:xfrm>
          <a:off x="1524000" y="1397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r>
                        <a:rPr lang="ru-RU" dirty="0" smtClean="0"/>
                        <a:t> полугодие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r>
                        <a:rPr lang="ru-RU" dirty="0" smtClean="0"/>
                        <a:t> полугодие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2008-2009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205 (68%)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158 (53%)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2009-2010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253</a:t>
                      </a:r>
                      <a:r>
                        <a:rPr lang="ru-RU" baseline="0" dirty="0" smtClean="0"/>
                        <a:t> (80%)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191 (60%)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2010-2011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246 (82%)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230 (70%)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283361590"/>
              </p:ext>
            </p:extLst>
          </p:nvPr>
        </p:nvGraphicFramePr>
        <p:xfrm>
          <a:off x="1547664" y="3284984"/>
          <a:ext cx="612068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949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908997"/>
              </p:ext>
            </p:extLst>
          </p:nvPr>
        </p:nvGraphicFramePr>
        <p:xfrm>
          <a:off x="395536" y="404664"/>
          <a:ext cx="822960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118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Эффективное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процесса в школе возможно, если осуществить комплексный подход к организации учебно-воспитательного процесса на основе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партнерства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 родителями и общественностью и сформировать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устойчивое положительное отношение к школе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учащихся и их родителей посредством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участия в различных формах учебно-воспитательной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283453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8679"/>
            <a:ext cx="8208912" cy="554461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  <a:cs typeface="Aharoni" pitchFamily="2" charset="-79"/>
              </a:rPr>
              <a:t>Семья – это та первичная среда, где человек должен учиться творить добро.</a:t>
            </a:r>
          </a:p>
          <a:p>
            <a:pPr marL="0" indent="0" algn="r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  <a:cs typeface="Aharoni" pitchFamily="2" charset="-79"/>
              </a:rPr>
              <a:t>В.А. Сухомлинский</a:t>
            </a:r>
          </a:p>
          <a:p>
            <a:pPr algn="r">
              <a:buFont typeface="Courier New" pitchFamily="49" charset="0"/>
              <a:buChar char="o"/>
            </a:pPr>
            <a:endParaRPr lang="ru-RU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  <a:cs typeface="Aharoni" pitchFamily="2" charset="-79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887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0"/>
            <a:ext cx="5261892" cy="6858000"/>
          </a:xfrm>
        </p:spPr>
      </p:pic>
    </p:spTree>
    <p:extLst>
      <p:ext uri="{BB962C8B-B14F-4D97-AF65-F5344CB8AC3E}">
        <p14:creationId xmlns:p14="http://schemas.microsoft.com/office/powerpoint/2010/main" val="922079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      Дети – не только наше будущее, дети – наше настоящее, которое не может ждать.</a:t>
            </a:r>
          </a:p>
          <a:p>
            <a:pPr marL="0" indent="0" algn="r">
              <a:buNone/>
            </a:pPr>
            <a:r>
              <a:rPr lang="ru-RU" dirty="0" smtClean="0"/>
              <a:t>Н.Ф. Федоров </a:t>
            </a:r>
          </a:p>
          <a:p>
            <a:pPr marL="0" indent="0" algn="r">
              <a:buNone/>
            </a:pPr>
            <a:r>
              <a:rPr lang="ru-RU" sz="1200" dirty="0" smtClean="0"/>
              <a:t>(философ </a:t>
            </a:r>
            <a:r>
              <a:rPr lang="en-US" sz="1200" dirty="0" smtClean="0"/>
              <a:t>XIX</a:t>
            </a:r>
            <a:r>
              <a:rPr lang="ru-RU" sz="1200" dirty="0" smtClean="0"/>
              <a:t>века)</a:t>
            </a: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564904"/>
            <a:ext cx="476250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63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«Национальные проекты - это не разовая мера. Это наша долгосрочная политика. Инвестиции в человека, в его образование, здоровье, в качество жизни стали ключевой идеей развития страны. И сейчас мы вплотную подошли к формированию на базе национальных проектов новой социальной политики - политики развития человеческого потенциала, такой, которая должна открыть широкие и равные возможности для самореализации наших граждан»</a:t>
            </a:r>
          </a:p>
          <a:p>
            <a:pPr marL="0" indent="0" algn="r">
              <a:buNone/>
            </a:pPr>
            <a:r>
              <a:rPr lang="ru-RU" dirty="0" smtClean="0"/>
              <a:t>Д.А. Медведев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400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При формировании структуры образования XXI века, имея в перспективе задачу воспитания “человека  и  гражданина”, необходимо делать ставку на воспитательный потенциал  семьи.</a:t>
            </a:r>
          </a:p>
          <a:p>
            <a:pPr marL="0" indent="0">
              <a:buNone/>
            </a:pPr>
            <a:r>
              <a:rPr lang="ru-RU" dirty="0" smtClean="0"/>
              <a:t>Приоритетными направлениями деятельности определены:</a:t>
            </a:r>
          </a:p>
          <a:p>
            <a:pPr marL="0" indent="0">
              <a:buNone/>
            </a:pPr>
            <a:r>
              <a:rPr lang="ru-RU" dirty="0" smtClean="0"/>
              <a:t>а) здоровье, </a:t>
            </a:r>
          </a:p>
          <a:p>
            <a:pPr marL="0" indent="0">
              <a:buNone/>
            </a:pPr>
            <a:r>
              <a:rPr lang="ru-RU" dirty="0" smtClean="0"/>
              <a:t>б) образование, </a:t>
            </a:r>
          </a:p>
          <a:p>
            <a:pPr marL="0" indent="0">
              <a:buNone/>
            </a:pPr>
            <a:r>
              <a:rPr lang="ru-RU" dirty="0" smtClean="0"/>
              <a:t>в) социализация, </a:t>
            </a:r>
          </a:p>
          <a:p>
            <a:pPr marL="0" indent="0">
              <a:buNone/>
            </a:pPr>
            <a:r>
              <a:rPr lang="ru-RU" dirty="0" smtClean="0"/>
              <a:t>г) готовность жить в  семье   и  обществе XXI века.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403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564334"/>
              </p:ext>
            </p:extLst>
          </p:nvPr>
        </p:nvGraphicFramePr>
        <p:xfrm>
          <a:off x="457200" y="476250"/>
          <a:ext cx="8229600" cy="5649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134980" y="620688"/>
            <a:ext cx="549894" cy="5328591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ребенок</a:t>
            </a:r>
            <a:endParaRPr lang="ru-RU" sz="2000" b="1" cap="none" spc="0" dirty="0">
              <a:ln w="19050">
                <a:solidFill>
                  <a:schemeClr val="accent3">
                    <a:lumMod val="50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88024" y="764704"/>
            <a:ext cx="44279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Объект педагогического воздействия</a:t>
            </a:r>
            <a:endParaRPr lang="ru-R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247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2216367"/>
              </p:ext>
            </p:extLst>
          </p:nvPr>
        </p:nvGraphicFramePr>
        <p:xfrm>
          <a:off x="457200" y="404813"/>
          <a:ext cx="8229600" cy="5721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081799" y="1052736"/>
            <a:ext cx="769121" cy="4176464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ребенок</a:t>
            </a:r>
            <a:endParaRPr lang="ru-RU" sz="3200" b="1" cap="none" spc="0" dirty="0">
              <a:ln w="19050">
                <a:solidFill>
                  <a:srgbClr val="00B05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62171" y="450250"/>
            <a:ext cx="60083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Равноправные субъекты воспитания 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487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014306"/>
              </p:ext>
            </p:extLst>
          </p:nvPr>
        </p:nvGraphicFramePr>
        <p:xfrm>
          <a:off x="457200" y="476250"/>
          <a:ext cx="8229600" cy="5649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237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928427"/>
              </p:ext>
            </p:extLst>
          </p:nvPr>
        </p:nvGraphicFramePr>
        <p:xfrm>
          <a:off x="457200" y="476250"/>
          <a:ext cx="8229600" cy="5649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7573"/>
            <a:ext cx="9144000" cy="111717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Критерии взаимодействия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340767"/>
            <a:ext cx="1170833" cy="5018105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семья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40239" y="1340767"/>
            <a:ext cx="1170833" cy="4999447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школа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564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8207910"/>
              </p:ext>
            </p:extLst>
          </p:nvPr>
        </p:nvGraphicFramePr>
        <p:xfrm>
          <a:off x="457200" y="549275"/>
          <a:ext cx="8229600" cy="5576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246</TotalTime>
  <Words>441</Words>
  <Application>Microsoft Office PowerPoint</Application>
  <PresentationFormat>Экран (4:3)</PresentationFormat>
  <Paragraphs>110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</dc:creator>
  <cp:lastModifiedBy>Школа</cp:lastModifiedBy>
  <cp:revision>24</cp:revision>
  <dcterms:created xsi:type="dcterms:W3CDTF">2011-03-30T06:24:27Z</dcterms:created>
  <dcterms:modified xsi:type="dcterms:W3CDTF">2011-03-31T05:08:08Z</dcterms:modified>
</cp:coreProperties>
</file>