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8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5DE99F6-4A19-401D-9ED1-F4E0C255A31A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55D444-4F59-4A60-9A90-13617D502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grpSp>
          <p:nvGrpSpPr>
            <p:cNvPr id="8" name="Полилиния 10"/>
            <p:cNvGrpSpPr>
              <a:grpSpLocks/>
            </p:cNvGrpSpPr>
            <p:nvPr/>
          </p:nvGrpSpPr>
          <p:grpSpPr bwMode="auto">
            <a:xfrm>
              <a:off x="-6096" y="4875009"/>
              <a:ext cx="9156192" cy="1995504"/>
              <a:chOff x="-6096" y="4992624"/>
              <a:chExt cx="9156192" cy="1877568"/>
            </a:xfrm>
          </p:grpSpPr>
          <p:pic>
            <p:nvPicPr>
              <p:cNvPr id="11" name="Полилиния 10"/>
              <p:cNvPicPr>
                <a:picLocks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-6096" y="4992624"/>
                <a:ext cx="9156192" cy="1877568"/>
              </a:xfrm>
              <a:prstGeom prst="rect">
                <a:avLst/>
              </a:prstGeom>
              <a:noFill/>
            </p:spPr>
          </p:pic>
          <p:sp>
            <p:nvSpPr>
              <p:cNvPr id="12" name="Text Box 12"/>
              <p:cNvSpPr txBox="1">
                <a:spLocks noChangeArrowheads="1"/>
              </p:cNvSpPr>
              <p:nvPr/>
            </p:nvSpPr>
            <p:spPr bwMode="auto">
              <a:xfrm>
                <a:off x="0" y="5000978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/>
                <a:endParaRPr lang="en-US">
                  <a:solidFill>
                    <a:srgbClr val="FFFFFF"/>
                  </a:solidFill>
                  <a:latin typeface="Lucida Sans Unicode" pitchFamily="34" charset="0"/>
                </a:endParaRPr>
              </a:p>
            </p:txBody>
          </p:sp>
        </p:grp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3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57EC0BD-4813-4BDB-ADCE-5792B50C4074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14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16D50C-CFAA-4694-8E7B-F00E14B940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A1889-004E-43AC-8CA5-C4B8C7226AB6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EE6C-D0A7-4051-BB81-07A92C8A4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A4FAB-4FFA-45C6-BC9B-BADABEACF4E8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1E7C7-E4C1-46E7-9D1A-110A6E90E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EE37D-4526-4A7E-8583-3F9EB3C6D70E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D3E1D-BBE6-486B-BE08-E429A640C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499EBD-DE58-4BC9-B54E-E27CC6EDD091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BDD58A-F18B-4265-A3F3-2E9F0C47B3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FF68E9-684D-4BB6-B25D-AAE7174D5137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5E2AA9-B482-40BD-A1EB-BC3682D93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B73EB3-86B5-4A0D-93F4-A5E8939DD020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AB62B7-1D5C-4971-AE1F-1900E2102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01E46B-BD3C-4C58-965F-BCA77E62B23D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C7DEA9-8244-47CA-A771-923D4CA267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18BD9-2AD4-408E-9564-7FA7C6D60A80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526DE-5283-4B2C-B7C3-457A103D1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D9C93-C783-4AEF-B312-46DD91EF5011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464A4E-633B-4662-92D5-001A0C482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7325B4A-A26B-48D0-8557-B9CD92081A8A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C26AD3C-18BC-4006-BA9A-77DE1FB98E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21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8145442-35AD-4892-BD19-4F3E830B3D92}" type="datetimeFigureOut">
              <a:rPr lang="ru-RU"/>
              <a:pPr>
                <a:defRPr/>
              </a:pPr>
              <a:t>15.12.2014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EB257CC-320C-4BA5-A5C8-0120D7C486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20" r:id="rId3"/>
    <p:sldLayoutId id="2147483721" r:id="rId4"/>
    <p:sldLayoutId id="2147483722" r:id="rId5"/>
    <p:sldLayoutId id="2147483723" r:id="rId6"/>
    <p:sldLayoutId id="2147483717" r:id="rId7"/>
    <p:sldLayoutId id="2147483724" r:id="rId8"/>
    <p:sldLayoutId id="2147483725" r:id="rId9"/>
    <p:sldLayoutId id="2147483716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500042"/>
            <a:ext cx="154080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0,5</a:t>
            </a:r>
            <a:r>
              <a:rPr lang="ru-RU" sz="6600" baseline="300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lang="ru-RU" sz="6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643050"/>
            <a:ext cx="89960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ru-RU" sz="6600" baseline="300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0</a:t>
            </a:r>
            <a:endParaRPr lang="ru-RU" sz="6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2714620"/>
            <a:ext cx="1357322" cy="1933573"/>
          </a:xfrm>
          <a:prstGeom prst="rect">
            <a:avLst/>
          </a:prstGeom>
          <a:noFill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2676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4929198"/>
            <a:ext cx="107273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66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</a:t>
            </a:r>
            <a:r>
              <a:rPr lang="ru-RU" sz="6600" baseline="300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-2</a:t>
            </a:r>
            <a:endParaRPr lang="ru-RU" sz="66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285728"/>
            <a:ext cx="1500198" cy="1862135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785926"/>
            <a:ext cx="1500198" cy="1347785"/>
          </a:xfrm>
          <a:prstGeom prst="rect">
            <a:avLst/>
          </a:prstGeom>
          <a:noFill/>
        </p:spPr>
      </p:pic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29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1" y="3071810"/>
            <a:ext cx="1285884" cy="1538286"/>
          </a:xfrm>
          <a:prstGeom prst="rect">
            <a:avLst/>
          </a:prstGeom>
          <a:noFill/>
        </p:spPr>
      </p:pic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0" y="2209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2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4714884"/>
            <a:ext cx="1571636" cy="1862135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2357422" y="642918"/>
            <a:ext cx="12843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0,25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00298" y="1714488"/>
            <a:ext cx="3129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1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38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000372"/>
            <a:ext cx="642942" cy="1362069"/>
          </a:xfrm>
          <a:prstGeom prst="rect">
            <a:avLst/>
          </a:prstGeom>
          <a:noFill/>
        </p:spPr>
      </p:pic>
      <p:sp>
        <p:nvSpPr>
          <p:cNvPr id="34841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40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4643446"/>
            <a:ext cx="642942" cy="1290631"/>
          </a:xfrm>
          <a:prstGeom prst="rect">
            <a:avLst/>
          </a:prstGeom>
          <a:noFill/>
        </p:spPr>
      </p:pic>
      <p:sp>
        <p:nvSpPr>
          <p:cNvPr id="32" name="Прямоугольник 31"/>
          <p:cNvSpPr/>
          <p:nvPr/>
        </p:nvSpPr>
        <p:spPr>
          <a:xfrm>
            <a:off x="6858016" y="642918"/>
            <a:ext cx="8130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49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000892" y="2214554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7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929454" y="3571876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5</a:t>
            </a:r>
            <a:endParaRPr lang="ru-RU" sz="4400" dirty="0">
              <a:solidFill>
                <a:srgbClr val="00B05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858016" y="5000636"/>
            <a:ext cx="4988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3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32" grpId="0"/>
      <p:bldP spid="33" grpId="0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86182" y="428604"/>
            <a:ext cx="6976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/>
              <a:t>3</a:t>
            </a:r>
            <a:endParaRPr lang="ru-RU" sz="7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57884" y="642918"/>
            <a:ext cx="14574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2</a:t>
            </a:r>
            <a:r>
              <a:rPr lang="ru-RU" sz="4800" baseline="30000" dirty="0" smtClean="0"/>
              <a:t>3</a:t>
            </a:r>
            <a:r>
              <a:rPr lang="ru-RU" sz="4800" dirty="0" smtClean="0"/>
              <a:t>=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28604"/>
            <a:ext cx="3238500" cy="1228725"/>
          </a:xfrm>
          <a:prstGeom prst="rect">
            <a:avLst/>
          </a:prstGeom>
          <a:noFill/>
        </p:spPr>
      </p:pic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357430"/>
            <a:ext cx="3743325" cy="122872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4286248" y="2357430"/>
            <a:ext cx="69762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/>
              <a:t>4</a:t>
            </a:r>
            <a:endParaRPr lang="ru-RU" sz="7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000760" y="2714620"/>
            <a:ext cx="16674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3</a:t>
            </a:r>
            <a:r>
              <a:rPr lang="ru-RU" sz="4400" baseline="30000" dirty="0" smtClean="0"/>
              <a:t>4</a:t>
            </a:r>
            <a:r>
              <a:rPr lang="ru-RU" sz="4400" dirty="0" smtClean="0"/>
              <a:t>=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81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500570"/>
            <a:ext cx="3238500" cy="1838325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3857620" y="4429132"/>
            <a:ext cx="100540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200" dirty="0" smtClean="0"/>
              <a:t>-2</a:t>
            </a:r>
            <a:endParaRPr lang="ru-RU" sz="7200" dirty="0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7" name="Picture 1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286256"/>
            <a:ext cx="2857520" cy="16478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5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                                </a:t>
            </a:r>
            <a:r>
              <a:rPr lang="ru-RU" sz="7200" dirty="0" smtClean="0"/>
              <a:t>=</a:t>
            </a:r>
            <a:r>
              <a:rPr lang="ru-RU" dirty="0" smtClean="0"/>
              <a:t> </a:t>
            </a:r>
            <a:r>
              <a:rPr lang="ru-RU" sz="7200" dirty="0" smtClean="0"/>
              <a:t>1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</a:t>
            </a:r>
            <a:r>
              <a:rPr lang="ru-RU" sz="7200" dirty="0" smtClean="0"/>
              <a:t>=0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857364"/>
            <a:ext cx="2181225" cy="12287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3500438"/>
            <a:ext cx="2247900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785794"/>
            <a:ext cx="3933825" cy="12287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500306"/>
            <a:ext cx="4448175" cy="122872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3786190"/>
            <a:ext cx="4448175" cy="221932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676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1000108"/>
            <a:ext cx="870751" cy="830997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r>
              <a:rPr lang="ru-RU" sz="4800" dirty="0" smtClean="0"/>
              <a:t>27</a:t>
            </a:r>
            <a:endParaRPr lang="ru-RU" sz="4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57554" y="3071810"/>
            <a:ext cx="527709" cy="83099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4800" dirty="0" smtClean="0"/>
              <a:t>2</a:t>
            </a:r>
            <a:endParaRPr lang="ru-RU" sz="4800" dirty="0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786322"/>
            <a:ext cx="357158" cy="121921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214422"/>
            <a:ext cx="3667125" cy="12573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714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00562" y="1071546"/>
            <a:ext cx="5359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5400" dirty="0" smtClean="0">
                <a:solidFill>
                  <a:prstClr val="black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sz="54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500306"/>
            <a:ext cx="5543550" cy="1228725"/>
          </a:xfrm>
          <a:prstGeom prst="rect">
            <a:avLst/>
          </a:prstGeom>
          <a:noFill/>
        </p:spPr>
      </p:pic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929066"/>
            <a:ext cx="4181475" cy="1228725"/>
          </a:xfrm>
          <a:prstGeom prst="rect">
            <a:avLst/>
          </a:prstGeom>
          <a:noFill/>
        </p:spPr>
      </p:pic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00694" y="4000504"/>
            <a:ext cx="65594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2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89 -0.02801 L 0.15156 0.045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2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3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4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388</TotalTime>
  <Words>25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 : «ДЕЙСТВИЯ С РАЦИОНАЛЬНЫМИ ЧИСЛАМИ»</dc:title>
  <dc:creator>Чугуева Л.Н.</dc:creator>
  <cp:lastModifiedBy>User</cp:lastModifiedBy>
  <cp:revision>62</cp:revision>
  <dcterms:created xsi:type="dcterms:W3CDTF">2010-10-11T11:56:29Z</dcterms:created>
  <dcterms:modified xsi:type="dcterms:W3CDTF">2014-12-15T21:00:15Z</dcterms:modified>
</cp:coreProperties>
</file>