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D413F5-0115-4F02-9344-AD224BED2793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FFD90-F8D5-40DF-9F50-C9AB8E1232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851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AFFD90-F8D5-40DF-9F50-C9AB8E1232B7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279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67E-76B0-43B2-95E7-D7715660FDF1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993CA6-2BD7-47A7-94E3-ECB3D9391E5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67E-76B0-43B2-95E7-D7715660FDF1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3CA6-2BD7-47A7-94E3-ECB3D9391E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67E-76B0-43B2-95E7-D7715660FDF1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3CA6-2BD7-47A7-94E3-ECB3D9391E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F78A67E-76B0-43B2-95E7-D7715660FDF1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E993CA6-2BD7-47A7-94E3-ECB3D9391E5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67E-76B0-43B2-95E7-D7715660FDF1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993CA6-2BD7-47A7-94E3-ECB3D9391E5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67E-76B0-43B2-95E7-D7715660FDF1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993CA6-2BD7-47A7-94E3-ECB3D9391E5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67E-76B0-43B2-95E7-D7715660FDF1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993CA6-2BD7-47A7-94E3-ECB3D9391E5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4F78A67E-76B0-43B2-95E7-D7715660FDF1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993CA6-2BD7-47A7-94E3-ECB3D9391E57}" type="slidenum">
              <a:rPr lang="ru-RU" smtClean="0"/>
              <a:t>‹#›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67E-76B0-43B2-95E7-D7715660FDF1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93CA6-2BD7-47A7-94E3-ECB3D9391E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67E-76B0-43B2-95E7-D7715660FDF1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993CA6-2BD7-47A7-94E3-ECB3D9391E5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8A67E-76B0-43B2-95E7-D7715660FDF1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E993CA6-2BD7-47A7-94E3-ECB3D9391E5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8A67E-76B0-43B2-95E7-D7715660FDF1}" type="datetimeFigureOut">
              <a:rPr lang="ru-RU" smtClean="0"/>
              <a:t>20.12.2012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93CA6-2BD7-47A7-94E3-ECB3D9391E5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66800" y="1406021"/>
            <a:ext cx="7321624" cy="1302900"/>
          </a:xfrm>
        </p:spPr>
        <p:txBody>
          <a:bodyPr/>
          <a:lstStyle/>
          <a:p>
            <a:r>
              <a:rPr lang="ru-RU" sz="5400" dirty="0" smtClean="0">
                <a:latin typeface="Gabriola" pitchFamily="82" charset="0"/>
              </a:rPr>
              <a:t>Домашние обереги         своими руками</a:t>
            </a:r>
            <a:endParaRPr lang="ru-RU" sz="5400" dirty="0">
              <a:latin typeface="Gabriola" pitchFamily="82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Мастер – класс </a:t>
            </a:r>
          </a:p>
          <a:p>
            <a:r>
              <a:rPr lang="ru-RU" dirty="0" smtClean="0"/>
              <a:t>Худякова Вера Ивановна </a:t>
            </a:r>
          </a:p>
          <a:p>
            <a:r>
              <a:rPr lang="ru-RU" dirty="0" smtClean="0"/>
              <a:t>Учитель технологии</a:t>
            </a:r>
          </a:p>
          <a:p>
            <a:r>
              <a:rPr lang="ru-RU" dirty="0" smtClean="0"/>
              <a:t>МБОУ </a:t>
            </a:r>
            <a:r>
              <a:rPr lang="ru-RU" dirty="0" err="1" smtClean="0"/>
              <a:t>Солонецкая</a:t>
            </a:r>
            <a:r>
              <a:rPr lang="ru-RU" dirty="0" smtClean="0"/>
              <a:t> СОШ</a:t>
            </a:r>
            <a:endParaRPr lang="ru-RU" dirty="0"/>
          </a:p>
        </p:txBody>
      </p:sp>
      <p:pic>
        <p:nvPicPr>
          <p:cNvPr id="1026" name="Picture 2" descr="C:\Users\admin\Desktop\SDC1058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216633"/>
            <a:ext cx="3384376" cy="296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4670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7822640" cy="1066800"/>
          </a:xfrm>
        </p:spPr>
        <p:txBody>
          <a:bodyPr/>
          <a:lstStyle/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8. </a:t>
            </a:r>
            <a:r>
              <a:rPr lang="ru-RU" sz="1600" dirty="0" smtClean="0">
                <a:latin typeface="Times New Roman"/>
                <a:ea typeface="Times New Roman"/>
              </a:rPr>
              <a:t>Декорируем</a:t>
            </a:r>
            <a:r>
              <a:rPr lang="ru-RU" sz="1600" dirty="0">
                <a:latin typeface="Times New Roman"/>
                <a:ea typeface="Times New Roman"/>
              </a:rPr>
              <a:t>, используем самые разные символы.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4512501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284984"/>
            <a:ext cx="4623188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2946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6754" y="548680"/>
            <a:ext cx="8179702" cy="4248599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3600" dirty="0">
                <a:latin typeface="Times New Roman"/>
                <a:ea typeface="Times New Roman"/>
              </a:rPr>
              <a:t>При создании этих симпатичных </a:t>
            </a:r>
            <a:r>
              <a:rPr lang="ru-RU" sz="3600" dirty="0" err="1">
                <a:latin typeface="Times New Roman"/>
                <a:ea typeface="Times New Roman"/>
              </a:rPr>
              <a:t>домовушек</a:t>
            </a:r>
            <a:r>
              <a:rPr lang="ru-RU" sz="3600" dirty="0">
                <a:latin typeface="Times New Roman"/>
                <a:ea typeface="Times New Roman"/>
              </a:rPr>
              <a:t> использованы символы семейного счастья, достатка, благополучия, здоровья и доброй удачи. Фантазируйте вместе с детьми, придумывайте свою сказку, загадывайте желания, и  они обязательно исполнятся</a:t>
            </a:r>
            <a:r>
              <a:rPr lang="ru-RU" sz="3600" dirty="0" smtClean="0">
                <a:latin typeface="Times New Roman"/>
                <a:ea typeface="Times New Roman"/>
              </a:rPr>
              <a:t>.</a:t>
            </a:r>
          </a:p>
          <a:p>
            <a:pPr>
              <a:spcAft>
                <a:spcPts val="0"/>
              </a:spcAft>
            </a:pPr>
            <a:endParaRPr lang="ru-RU" sz="3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45351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499992" y="404664"/>
            <a:ext cx="4320480" cy="6120680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 В наши дни мир стал намного  циничней и беспощадней, но в душах людей по–прежнему живет вера в добрые чудеса. 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Оберег – это не просто красивая вещичка, он имеет вполне конкретный практический и даже мистический смысл, идущий к нам из глубины прошлого как послание от далеких предков.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Особая прелесть славянских оберегов в том, что они открывают безграничный простор для творчества и являются одновременно украшением и красивой сказкой, придумать и рассказать которую вы можете со своими друзьями и близкими.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Помимо традиционных вы можете попробовать создать свой собственный, семейный оберег, зашифровав с помощью существующих символов свои самые заветные желания.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 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8680"/>
            <a:ext cx="4416491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9857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7894648" cy="1066800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Что может быть интереснее, чем, собравшись вечером всей семьей, придумывать и создавать свой оберег. Такое совместное творчество укрепит семью, придаст неповторимое очарование </a:t>
            </a:r>
            <a:b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ea typeface="Times New Roman"/>
                <a:cs typeface="Times New Roman" pitchFamily="18" charset="0"/>
              </a:rPr>
              <a:t>совместному досугу, даст ощущение защищенности и позволит украсить дом трогательными сувенирами, исполненными таинственности и скрытого смысла, известного только членам вашей семьи</a:t>
            </a:r>
            <a:r>
              <a:rPr lang="ru-RU" dirty="0"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endParaRPr lang="ru-RU" dirty="0"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admin\Desktop\PIC_09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528" y="2276872"/>
            <a:ext cx="3847976" cy="288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\Desktop\PIC_094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361238"/>
            <a:ext cx="4228244" cy="3171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7917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Для изготовления оберега «Птица счастья» потребуется: </a:t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- травяная  или волокнистая молярная щетка;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- клей «Момент»;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- тесьма;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- семена растений;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- сушеные ягоды;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- колоски злаковых;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- монеты;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- крупы;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- мешковина и т. д.</a:t>
            </a:r>
          </a:p>
          <a:p>
            <a:pPr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 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56792"/>
            <a:ext cx="4896544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882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7606616" cy="1066800"/>
          </a:xfrm>
        </p:spPr>
        <p:txBody>
          <a:bodyPr>
            <a:normAutofit fontScale="90000"/>
          </a:bodyPr>
          <a:lstStyle/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sz="2700" dirty="0">
                <a:latin typeface="Times New Roman"/>
                <a:ea typeface="Times New Roman"/>
              </a:rPr>
              <a:t>Этапы изготовления оберега «Птица счастья».</a:t>
            </a:r>
            <a:r>
              <a:rPr lang="ru-RU" dirty="0">
                <a:latin typeface="Times New Roman"/>
                <a:ea typeface="Times New Roman"/>
              </a:rPr>
              <a:t/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 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1. Развязать </a:t>
            </a:r>
            <a:r>
              <a:rPr lang="ru-RU" dirty="0">
                <a:latin typeface="Times New Roman"/>
                <a:ea typeface="Times New Roman"/>
              </a:rPr>
              <a:t>щетку и отделить пригодные для работы волокна.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2.</a:t>
            </a:r>
            <a:r>
              <a:rPr lang="ru-RU" dirty="0">
                <a:latin typeface="Times New Roman"/>
                <a:ea typeface="Times New Roman"/>
              </a:rPr>
              <a:t> Разделить волокна на две части так, чтобы одна часть была чуть длиннее второй (примерно 1\3).</a:t>
            </a:r>
            <a:br>
              <a:rPr lang="ru-RU" dirty="0">
                <a:latin typeface="Times New Roman"/>
                <a:ea typeface="Times New Roman"/>
              </a:rPr>
            </a:br>
            <a:endParaRPr lang="ru-RU" dirty="0">
              <a:effectLst/>
              <a:latin typeface="Times New Roman"/>
              <a:ea typeface="Times New Roman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2564904"/>
            <a:ext cx="3936437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382"/>
          <a:stretch/>
        </p:blipFill>
        <p:spPr bwMode="auto">
          <a:xfrm>
            <a:off x="4427984" y="2564904"/>
            <a:ext cx="4416491" cy="2935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9371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8038664" cy="1066800"/>
          </a:xfrm>
        </p:spPr>
        <p:txBody>
          <a:bodyPr>
            <a:normAutofit fontScale="90000"/>
          </a:bodyPr>
          <a:lstStyle/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3. Перевязать </a:t>
            </a:r>
            <a:r>
              <a:rPr lang="ru-RU" dirty="0">
                <a:latin typeface="Times New Roman"/>
                <a:ea typeface="Times New Roman"/>
              </a:rPr>
              <a:t>туго волокна. 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>
                <a:latin typeface="Times New Roman"/>
                <a:ea typeface="Times New Roman"/>
              </a:rPr>
              <a:t> </a:t>
            </a:r>
            <a:br>
              <a:rPr lang="ru-RU" dirty="0">
                <a:latin typeface="Times New Roman"/>
                <a:ea typeface="Times New Roman"/>
              </a:rPr>
            </a:br>
            <a:r>
              <a:rPr lang="ru-RU" dirty="0" smtClean="0">
                <a:latin typeface="Times New Roman"/>
                <a:ea typeface="Times New Roman"/>
              </a:rPr>
              <a:t>4. Определить </a:t>
            </a:r>
            <a:r>
              <a:rPr lang="ru-RU" dirty="0">
                <a:latin typeface="Times New Roman"/>
                <a:ea typeface="Times New Roman"/>
              </a:rPr>
              <a:t>размер головы птицы и завязать туго в том месте, где будет шея.</a:t>
            </a:r>
            <a:endParaRPr lang="ru-RU" dirty="0">
              <a:effectLst/>
              <a:latin typeface="Times New Roman"/>
              <a:ea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16832"/>
            <a:ext cx="5337974" cy="4003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8087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7894648" cy="1066800"/>
          </a:xfrm>
        </p:spPr>
        <p:txBody>
          <a:bodyPr>
            <a:normAutofit/>
          </a:bodyPr>
          <a:lstStyle/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5. </a:t>
            </a:r>
            <a:r>
              <a:rPr lang="ru-RU" sz="1600" dirty="0" smtClean="0">
                <a:latin typeface="Times New Roman"/>
                <a:ea typeface="Times New Roman"/>
              </a:rPr>
              <a:t>Повернуть </a:t>
            </a:r>
            <a:r>
              <a:rPr lang="ru-RU" sz="1600" dirty="0">
                <a:latin typeface="Times New Roman"/>
                <a:ea typeface="Times New Roman"/>
              </a:rPr>
              <a:t>вниз ту часть, которая длиннее и, держась за верхние волокна «спинку птицы», подтягивать нижние – «грудку», перевязать.</a:t>
            </a: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42" y="1628800"/>
            <a:ext cx="432048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356992"/>
            <a:ext cx="3998623" cy="2998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3855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8038664" cy="1066800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/>
                <a:ea typeface="Times New Roman"/>
              </a:rPr>
              <a:t>6. </a:t>
            </a:r>
            <a:r>
              <a:rPr lang="ru-RU" sz="1600" dirty="0" smtClean="0">
                <a:latin typeface="Times New Roman"/>
                <a:ea typeface="Times New Roman"/>
              </a:rPr>
              <a:t>Изготовим </a:t>
            </a:r>
            <a:r>
              <a:rPr lang="ru-RU" sz="1600" dirty="0">
                <a:latin typeface="Times New Roman"/>
                <a:ea typeface="Times New Roman"/>
              </a:rPr>
              <a:t>«крылья». Возьмем пучок волокон, отрежем лишнее, перевяжем посередине, немного расправим, подобно крыльям и вставим в отверстие в «грудке».</a:t>
            </a:r>
            <a:endParaRPr lang="ru-RU" sz="1600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4224469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636912"/>
            <a:ext cx="4186881" cy="31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2148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8038664" cy="1066800"/>
          </a:xfrm>
        </p:spPr>
        <p:txBody>
          <a:bodyPr>
            <a:normAutofit/>
          </a:bodyPr>
          <a:lstStyle/>
          <a:p>
            <a:pPr lvl="0">
              <a:spcAft>
                <a:spcPts val="0"/>
              </a:spcAft>
              <a:tabLst>
                <a:tab pos="457200" algn="l"/>
              </a:tabLst>
            </a:pPr>
            <a:r>
              <a:rPr lang="ru-RU" dirty="0" smtClean="0">
                <a:latin typeface="Times New Roman"/>
                <a:ea typeface="Times New Roman"/>
              </a:rPr>
              <a:t>7. </a:t>
            </a:r>
            <a:r>
              <a:rPr lang="ru-RU" sz="1600" dirty="0" smtClean="0">
                <a:latin typeface="Times New Roman"/>
                <a:ea typeface="Times New Roman"/>
              </a:rPr>
              <a:t>Расправим </a:t>
            </a:r>
            <a:r>
              <a:rPr lang="ru-RU" sz="1600" dirty="0">
                <a:latin typeface="Times New Roman"/>
                <a:ea typeface="Times New Roman"/>
              </a:rPr>
              <a:t>«хвостик», отрежем лишние волокна, </a:t>
            </a:r>
            <a:r>
              <a:rPr lang="ru-RU" sz="1600" dirty="0" smtClean="0">
                <a:latin typeface="Times New Roman"/>
                <a:ea typeface="Times New Roman"/>
              </a:rPr>
              <a:t>всё подравняем.</a:t>
            </a:r>
            <a:br>
              <a:rPr lang="ru-RU" sz="1600" dirty="0" smtClean="0">
                <a:latin typeface="Times New Roman"/>
                <a:ea typeface="Times New Roman"/>
              </a:rPr>
            </a:br>
            <a:endParaRPr lang="ru-RU" sz="1600" dirty="0">
              <a:effectLst/>
              <a:latin typeface="Times New Roman"/>
              <a:ea typeface="Times New Roman"/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96752"/>
            <a:ext cx="4176464" cy="3146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407" y="1988840"/>
            <a:ext cx="4512501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3650752"/>
      </p:ext>
    </p:extLst>
  </p:cSld>
  <p:clrMapOvr>
    <a:masterClrMapping/>
  </p:clrMapOvr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TC101859861[[fn=Выставка]]</Template>
  <TotalTime>94</TotalTime>
  <Words>271</Words>
  <Application>Microsoft Office PowerPoint</Application>
  <PresentationFormat>Экран (4:3)</PresentationFormat>
  <Paragraphs>32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Tradeshow</vt:lpstr>
      <vt:lpstr>Домашние обереги         своими руками</vt:lpstr>
      <vt:lpstr>Презентация PowerPoint</vt:lpstr>
      <vt:lpstr>Что может быть интереснее, чем, собравшись вечером всей семьей, придумывать и создавать свой оберег. Такое совместное творчество укрепит семью, придаст неповторимое очарование  совместному досугу, даст ощущение защищенности и позволит украсить дом трогательными сувенирами, исполненными таинственности и скрытого смысла, известного только членам вашей семьи. </vt:lpstr>
      <vt:lpstr>Для изготовления оберега «Птица счастья» потребуется:  </vt:lpstr>
      <vt:lpstr>Этапы изготовления оберега «Птица счастья».   1. Развязать щетку и отделить пригодные для работы волокна. 2. Разделить волокна на две части так, чтобы одна часть была чуть длиннее второй (примерно 1\3). </vt:lpstr>
      <vt:lpstr>3. Перевязать туго волокна.    4. Определить размер головы птицы и завязать туго в том месте, где будет шея.</vt:lpstr>
      <vt:lpstr>5. Повернуть вниз ту часть, которая длиннее и, держась за верхние волокна «спинку птицы», подтягивать нижние – «грудку», перевязать.</vt:lpstr>
      <vt:lpstr>6. Изготовим «крылья». Возьмем пучок волокон, отрежем лишнее, перевяжем посередине, немного расправим, подобно крыльям и вставим в отверстие в «грудке».</vt:lpstr>
      <vt:lpstr>7. Расправим «хвостик», отрежем лишние волокна, всё подравняем. </vt:lpstr>
      <vt:lpstr>8. Декорируем, используем самые разные символы.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Домашние обереги         своими руками</dc:title>
  <dc:creator>admin</dc:creator>
  <cp:lastModifiedBy>admin</cp:lastModifiedBy>
  <cp:revision>7</cp:revision>
  <dcterms:created xsi:type="dcterms:W3CDTF">2012-12-20T13:15:04Z</dcterms:created>
  <dcterms:modified xsi:type="dcterms:W3CDTF">2012-12-20T14:49:13Z</dcterms:modified>
</cp:coreProperties>
</file>