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14"/>
            <a:ext cx="8643998" cy="175260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Цель встречи</a:t>
            </a:r>
            <a:r>
              <a:rPr lang="ru-RU" sz="3600" dirty="0" smtClean="0"/>
              <a:t>: </a:t>
            </a:r>
          </a:p>
          <a:p>
            <a:r>
              <a:rPr lang="ru-RU" sz="3600" dirty="0" smtClean="0"/>
              <a:t>Узнать, </a:t>
            </a:r>
            <a:r>
              <a:rPr lang="ru-RU" sz="3600" dirty="0" smtClean="0"/>
              <a:t>какой информацией о корне нужно обладать, чтобы правильно повлиять на него с целью повышения урожайности растения, и как это сделать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3459173"/>
            <a:ext cx="8929718" cy="275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Программа </a:t>
            </a:r>
            <a:r>
              <a:rPr lang="ru-RU" sz="4000" u="sng" dirty="0" smtClean="0">
                <a:latin typeface="+mj-lt"/>
                <a:ea typeface="+mj-ea"/>
                <a:cs typeface="+mj-cs"/>
              </a:rPr>
              <a:t>встречи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r>
              <a:rPr lang="ru-RU" sz="4000" dirty="0" smtClean="0">
                <a:latin typeface="+mj-lt"/>
                <a:ea typeface="+mj-ea"/>
                <a:cs typeface="+mj-cs"/>
              </a:rPr>
              <a:t>- </a:t>
            </a:r>
            <a:r>
              <a:rPr lang="ru-RU" sz="4000" dirty="0" smtClean="0"/>
              <a:t>определение функции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r>
              <a:rPr lang="ru-RU" sz="4000" dirty="0" smtClean="0"/>
              <a:t>- изучение внешнего строения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изучение видов корней и корневых </a:t>
            </a:r>
            <a:r>
              <a:rPr lang="ru-RU" sz="4000" dirty="0" smtClean="0"/>
              <a:t>систем;</a:t>
            </a: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способы влияния человека на </a:t>
            </a:r>
            <a:r>
              <a:rPr lang="ru-RU" sz="4000" dirty="0" smtClean="0"/>
              <a:t>корень.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19276"/>
            <a:ext cx="8643998" cy="175260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Цель встречи</a:t>
            </a:r>
            <a:r>
              <a:rPr lang="ru-RU" sz="3600" dirty="0" smtClean="0"/>
              <a:t>: </a:t>
            </a:r>
          </a:p>
          <a:p>
            <a:r>
              <a:rPr lang="ru-RU" sz="3600" dirty="0" smtClean="0"/>
              <a:t>Узнать, </a:t>
            </a:r>
            <a:r>
              <a:rPr lang="ru-RU" sz="3600" dirty="0" smtClean="0"/>
              <a:t>какой информацией о корне нужно обладать, чтобы правильно повлиять на него с целью повышения урожайности растения, и как это сделать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429684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Как правильно повлиять на корень </a:t>
            </a:r>
          </a:p>
          <a:p>
            <a:r>
              <a:rPr lang="ru-RU" sz="6000" dirty="0" smtClean="0">
                <a:solidFill>
                  <a:schemeClr val="tx1"/>
                </a:solidFill>
              </a:rPr>
              <a:t>с целью повышения урожайности растения?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Рогозина\Desktop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1684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85720" y="1928802"/>
            <a:ext cx="8572560" cy="275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Программа </a:t>
            </a:r>
            <a:r>
              <a:rPr lang="ru-RU" sz="4000" u="sng" dirty="0" smtClean="0">
                <a:latin typeface="+mj-lt"/>
                <a:ea typeface="+mj-ea"/>
                <a:cs typeface="+mj-cs"/>
              </a:rPr>
              <a:t>встречи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ru-RU" sz="4000" dirty="0" smtClean="0"/>
              <a:t>определение функции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pPr>
              <a:buFontTx/>
              <a:buChar char="-"/>
            </a:pPr>
            <a:endParaRPr lang="ru-RU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изучение внешнего строения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pPr>
              <a:buFontTx/>
              <a:buChar char="-"/>
            </a:pP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изучение видов корней и корневых </a:t>
            </a:r>
            <a:r>
              <a:rPr lang="ru-RU" sz="4000" dirty="0" smtClean="0"/>
              <a:t>систем;</a:t>
            </a:r>
            <a:endParaRPr lang="ru-RU" sz="4000" dirty="0" smtClean="0"/>
          </a:p>
          <a:p>
            <a:pPr algn="just">
              <a:buFontTx/>
              <a:buChar char="-"/>
            </a:pP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способы влияния человека на </a:t>
            </a:r>
            <a:r>
              <a:rPr lang="ru-RU" sz="4000" dirty="0" smtClean="0"/>
              <a:t>корень.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85720" y="1928802"/>
            <a:ext cx="8572560" cy="275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Программа </a:t>
            </a:r>
            <a:r>
              <a:rPr lang="ru-RU" sz="4000" u="sng" dirty="0" smtClean="0">
                <a:latin typeface="+mj-lt"/>
                <a:ea typeface="+mj-ea"/>
                <a:cs typeface="+mj-cs"/>
              </a:rPr>
              <a:t>встречи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</a:pPr>
            <a:r>
              <a:rPr lang="ru-RU" sz="4000" dirty="0" smtClean="0"/>
              <a:t>определение функции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pPr>
              <a:buFontTx/>
              <a:buChar char="-"/>
            </a:pPr>
            <a:endParaRPr lang="ru-RU" sz="4000" dirty="0" smtClean="0"/>
          </a:p>
          <a:p>
            <a:pPr>
              <a:buFontTx/>
              <a:buChar char="-"/>
            </a:pPr>
            <a:r>
              <a:rPr lang="ru-RU" sz="4000" dirty="0" smtClean="0"/>
              <a:t>изучение внешнего строения </a:t>
            </a:r>
            <a:r>
              <a:rPr lang="ru-RU" sz="4000" dirty="0" smtClean="0"/>
              <a:t>корня;</a:t>
            </a:r>
            <a:endParaRPr lang="ru-RU" sz="4000" dirty="0" smtClean="0"/>
          </a:p>
          <a:p>
            <a:pPr>
              <a:buFontTx/>
              <a:buChar char="-"/>
            </a:pP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изучение видов корней и корневых </a:t>
            </a:r>
            <a:r>
              <a:rPr lang="ru-RU" sz="4000" dirty="0" smtClean="0"/>
              <a:t>систем;</a:t>
            </a:r>
            <a:endParaRPr lang="ru-RU" sz="4000" dirty="0" smtClean="0"/>
          </a:p>
          <a:p>
            <a:pPr algn="just">
              <a:buFontTx/>
              <a:buChar char="-"/>
            </a:pPr>
            <a:endParaRPr lang="ru-RU" sz="4000" dirty="0" smtClean="0"/>
          </a:p>
          <a:p>
            <a:pPr algn="just">
              <a:buFontTx/>
              <a:buChar char="-"/>
            </a:pPr>
            <a:r>
              <a:rPr lang="ru-RU" sz="4000" dirty="0" smtClean="0"/>
              <a:t>способы влияния человека на </a:t>
            </a:r>
            <a:r>
              <a:rPr lang="ru-RU" sz="4000" dirty="0" smtClean="0"/>
              <a:t>корень.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Рогозина\Desktop\Glubina-posadki-rassady-zemljaniki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341395"/>
            <a:ext cx="4572032" cy="21717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14290"/>
            <a:ext cx="3920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Пинцировка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505802"/>
            <a:ext cx="3495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Пикировка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071546"/>
            <a:ext cx="4214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Пинцировка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удаление верхушки побега или части главного корня молодого растения.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пинцировки активно растут боковые ветви или боковые корни растения.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4396941"/>
            <a:ext cx="3929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Пикировка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пересадка растений в молодом возрасте.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пикировки растения получают большую площадь питания, что способствует их лучшему росту и развитию.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28604"/>
            <a:ext cx="3603625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2537"/>
            <a:ext cx="63923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Лучше один раз увидеть, чем…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90423" y="2350652"/>
            <a:ext cx="4182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сто раз услышать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779412"/>
            <a:ext cx="7042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Только опыт создает настоящего…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68694" y="4286256"/>
            <a:ext cx="2303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 мастера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209</Words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Внешнее строение корня. Виды корней и типы корневых систем</dc:title>
  <dc:creator>Рогозина</dc:creator>
  <cp:lastModifiedBy>Рогозина</cp:lastModifiedBy>
  <cp:revision>12</cp:revision>
  <dcterms:created xsi:type="dcterms:W3CDTF">2014-04-27T10:53:41Z</dcterms:created>
  <dcterms:modified xsi:type="dcterms:W3CDTF">2014-05-12T08:41:24Z</dcterms:modified>
</cp:coreProperties>
</file>