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Тема урока: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</a:t>
            </a:r>
            <a:r>
              <a:rPr lang="ru-RU" dirty="0"/>
              <a:t>задач на проценты.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168352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Класс: 5. </a:t>
            </a:r>
            <a:endParaRPr lang="ru-RU" sz="3200" b="1" dirty="0"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Тип урока: создание проблемных ситуаций.</a:t>
            </a:r>
            <a:endParaRPr lang="ru-RU" sz="3200" b="1" dirty="0">
              <a:ea typeface="Calibri"/>
              <a:cs typeface="Times New Roman"/>
            </a:endParaRPr>
          </a:p>
          <a:p>
            <a:pPr algn="l"/>
            <a:r>
              <a:rPr lang="ru-RU" sz="3200" b="1" dirty="0">
                <a:latin typeface="Times New Roman"/>
                <a:ea typeface="Calibri"/>
              </a:rPr>
              <a:t>Цель урока: создание условий для обобщения и систематизации знаний по теме «Проценты».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9057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270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Карточка </a:t>
            </a:r>
            <a:r>
              <a:rPr lang="ru-RU" dirty="0" err="1"/>
              <a:t>самооценивания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32088" y="1870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060301"/>
              </p:ext>
            </p:extLst>
          </p:nvPr>
        </p:nvGraphicFramePr>
        <p:xfrm>
          <a:off x="2195736" y="1484784"/>
          <a:ext cx="4176464" cy="4574459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1872208"/>
                <a:gridCol w="1440160"/>
              </a:tblGrid>
              <a:tr h="234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Устный счёт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1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2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3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4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5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задачи 6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092" marR="68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46375" y="1924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9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/>
              <a:t>Устный счет</a:t>
            </a:r>
            <a:r>
              <a:rPr lang="ru-RU" sz="5400" dirty="0"/>
              <a:t>.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Проведем </a:t>
            </a:r>
            <a:r>
              <a:rPr lang="ru-RU" dirty="0"/>
              <a:t>«Зарядку для ума». </a:t>
            </a:r>
          </a:p>
          <a:p>
            <a:r>
              <a:rPr lang="ru-RU" dirty="0"/>
              <a:t>А) Прочитать число  и представить в виде процента.</a:t>
            </a:r>
          </a:p>
          <a:p>
            <a:r>
              <a:rPr lang="ru-RU" dirty="0"/>
              <a:t> На доске записан ряд чисел (дробей)</a:t>
            </a:r>
          </a:p>
          <a:p>
            <a:r>
              <a:rPr lang="ru-RU" dirty="0"/>
              <a:t> 0,5; 1:2;0,17;1,01; 2:5; 1:25; 3:4; 0,017.</a:t>
            </a:r>
          </a:p>
          <a:p>
            <a:r>
              <a:rPr lang="ru-RU" dirty="0"/>
              <a:t>Б) Следующий ряд чисел- процент представить в виде дроби:</a:t>
            </a:r>
          </a:p>
          <a:p>
            <a:r>
              <a:rPr lang="ru-RU" dirty="0"/>
              <a:t>13%; 4%; 25%; 1,3%; 112%; 50,3%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65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Основные </a:t>
            </a:r>
            <a:r>
              <a:rPr lang="ru-RU" sz="4400" b="1" i="1" dirty="0"/>
              <a:t>задачи на проценты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smtClean="0"/>
              <a:t>Как </a:t>
            </a:r>
            <a:r>
              <a:rPr lang="ru-RU" dirty="0"/>
              <a:t>найти процент от числа?</a:t>
            </a:r>
          </a:p>
          <a:p>
            <a:r>
              <a:rPr lang="ru-RU" i="1" dirty="0"/>
              <a:t>Найдите:  25% от 300</a:t>
            </a:r>
            <a:endParaRPr lang="ru-RU" dirty="0"/>
          </a:p>
          <a:p>
            <a:r>
              <a:rPr lang="ru-RU" i="1" dirty="0"/>
              <a:t>Решение: 25% = 0,25</a:t>
            </a:r>
            <a:endParaRPr lang="ru-RU" dirty="0"/>
          </a:p>
          <a:p>
            <a:r>
              <a:rPr lang="ru-RU" i="1" dirty="0"/>
              <a:t>                30 </a:t>
            </a:r>
            <a:r>
              <a:rPr lang="ru-RU" i="1" dirty="0">
                <a:sym typeface="Symbol"/>
              </a:rPr>
              <a:t></a:t>
            </a:r>
            <a:r>
              <a:rPr lang="ru-RU" i="1" dirty="0"/>
              <a:t> 0,25 =75</a:t>
            </a:r>
            <a:endParaRPr lang="ru-RU" dirty="0"/>
          </a:p>
          <a:p>
            <a:r>
              <a:rPr lang="ru-RU" dirty="0"/>
              <a:t>б) </a:t>
            </a:r>
            <a:r>
              <a:rPr lang="ru-RU" dirty="0" smtClean="0"/>
              <a:t>Как </a:t>
            </a:r>
            <a:r>
              <a:rPr lang="ru-RU" dirty="0"/>
              <a:t>найти число по его проценту ?</a:t>
            </a:r>
          </a:p>
          <a:p>
            <a:r>
              <a:rPr lang="ru-RU" i="1" dirty="0"/>
              <a:t>Найдите: число, 25% которого равны 12.</a:t>
            </a:r>
            <a:endParaRPr lang="ru-RU" dirty="0"/>
          </a:p>
          <a:p>
            <a:r>
              <a:rPr lang="ru-RU" i="1" dirty="0"/>
              <a:t>Решение: 25% = 0,25</a:t>
            </a:r>
            <a:endParaRPr lang="ru-RU" dirty="0"/>
          </a:p>
          <a:p>
            <a:r>
              <a:rPr lang="ru-RU" i="1" dirty="0"/>
              <a:t>                12 : 0,25 =.48</a:t>
            </a:r>
            <a:endParaRPr lang="ru-RU" dirty="0"/>
          </a:p>
          <a:p>
            <a:r>
              <a:rPr lang="ru-RU" dirty="0"/>
              <a:t>в) </a:t>
            </a:r>
            <a:r>
              <a:rPr lang="ru-RU" dirty="0" smtClean="0"/>
              <a:t>Как </a:t>
            </a:r>
            <a:r>
              <a:rPr lang="ru-RU" dirty="0"/>
              <a:t>найти процентное соотношение одного числа от другого? </a:t>
            </a:r>
          </a:p>
          <a:p>
            <a:r>
              <a:rPr lang="ru-RU" i="1" dirty="0"/>
              <a:t>Сколько процентов составляет 120 от 500?</a:t>
            </a:r>
            <a:endParaRPr lang="ru-RU" dirty="0"/>
          </a:p>
          <a:p>
            <a:r>
              <a:rPr lang="ru-RU" i="1" dirty="0"/>
              <a:t>Решение: 120 : 500 </a:t>
            </a:r>
            <a:r>
              <a:rPr lang="ru-RU" i="1" dirty="0">
                <a:sym typeface="Symbol"/>
              </a:rPr>
              <a:t></a:t>
            </a:r>
            <a:r>
              <a:rPr lang="ru-RU" i="1" dirty="0"/>
              <a:t> 100% = 24%.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5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/>
              <a:t>С</a:t>
            </a:r>
            <a:r>
              <a:rPr lang="ru-RU" sz="4400" b="1" dirty="0" smtClean="0"/>
              <a:t>тоит </a:t>
            </a:r>
            <a:r>
              <a:rPr lang="ru-RU" sz="4400" b="1" dirty="0"/>
              <a:t>задуматься над проблемой  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« </a:t>
            </a:r>
            <a:r>
              <a:rPr lang="ru-RU" sz="4400" b="1" dirty="0"/>
              <a:t>Стоит ли начинать курить?»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/>
              <a:t>проверке состояния здоровья группы учеников и сотрудников школы из 14 человек со стажем курения 3-5 лет, обнаружено, что 50% из них имеют по 2 заболевания органов дыхания и пищеварения. Остальные – по 1 прочему заболеванию. Определите, сколько человек этой группы имеют по 2 заболевания и сколько по одному? Ну как же вы думаете, нужно ли курить?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48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Задача №2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Курящие дети сокращают жизнь на 15%. Определите, какова продолжительность жизни нынешних курящих детей. Если средняя продолжительность жизни в России 60 лет.</a:t>
            </a:r>
          </a:p>
        </p:txBody>
      </p:sp>
    </p:spTree>
    <p:extLst>
      <p:ext uri="{BB962C8B-B14F-4D97-AF65-F5344CB8AC3E}">
        <p14:creationId xmlns:p14="http://schemas.microsoft.com/office/powerpoint/2010/main" val="381070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Средний вес новорожденного ребенка 3 кг. 300г. Есть ли у ребенка отец курит, то его вес будет меньше среднего на 125 г, если курит мама – меньше на 300 г.</a:t>
            </a:r>
          </a:p>
          <a:p>
            <a:r>
              <a:rPr lang="ru-RU" dirty="0"/>
              <a:t>Определите, сколько % теряет в весе новорожденный, если : </a:t>
            </a:r>
          </a:p>
          <a:p>
            <a:r>
              <a:rPr lang="ru-RU" dirty="0"/>
              <a:t>а) курит папа, </a:t>
            </a:r>
          </a:p>
          <a:p>
            <a:r>
              <a:rPr lang="ru-RU" dirty="0"/>
              <a:t>б) курит мама.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49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836712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  Если  </a:t>
            </a:r>
            <a:r>
              <a:rPr lang="ru-RU" sz="3600" dirty="0"/>
              <a:t>хороший  секретарь - машинистка курит , то на странице печатного текста в 800 знаков у нее будет 4% ошибок. Сколько сделает ошибок  машинистка на этой странице ? Сколько будет у нее ошибок на странице, где знаков в 1,5 раза больше?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61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 Статистика </a:t>
            </a:r>
            <a:r>
              <a:rPr lang="ru-RU" sz="3600" dirty="0"/>
              <a:t>показывает, что курящих подростков мальчиков- 60%, девочек-40%. Определите, сколько курящих детей в школе, если в ней 450 мальчиков и 620 девочек.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7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20688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 Определить</a:t>
            </a:r>
            <a:r>
              <a:rPr lang="ru-RU" sz="3600" dirty="0"/>
              <a:t>, сколько процентов своего годового дохода тратит на сигареты человек, выкуривающий одну пачку в сутки, если пачка сигарет стоит 8 рублей, ежемесячная зарплата 2000 руб.</a:t>
            </a:r>
          </a:p>
        </p:txBody>
      </p:sp>
    </p:spTree>
    <p:extLst>
      <p:ext uri="{BB962C8B-B14F-4D97-AF65-F5344CB8AC3E}">
        <p14:creationId xmlns:p14="http://schemas.microsoft.com/office/powerpoint/2010/main" val="4222113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492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 урока:  Решение задач на проценты. </vt:lpstr>
      <vt:lpstr>Устный счет. </vt:lpstr>
      <vt:lpstr>Основные задачи на проценты</vt:lpstr>
      <vt:lpstr>Стоит задуматься над проблемой    « Стоит ли начинать курить?»</vt:lpstr>
      <vt:lpstr>Задача №2</vt:lpstr>
      <vt:lpstr>Задача №3</vt:lpstr>
      <vt:lpstr>Задача №4</vt:lpstr>
      <vt:lpstr>Задача №5</vt:lpstr>
      <vt:lpstr>Задача №6</vt:lpstr>
      <vt:lpstr>Карточка самооценивания.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решение задач на проценты. </dc:title>
  <dc:creator>Сайфутдинова В.Н.</dc:creator>
  <cp:lastModifiedBy>Сайфутдинова ВН</cp:lastModifiedBy>
  <cp:revision>3</cp:revision>
  <dcterms:created xsi:type="dcterms:W3CDTF">2014-02-16T10:29:36Z</dcterms:created>
  <dcterms:modified xsi:type="dcterms:W3CDTF">2014-02-16T10:58:34Z</dcterms:modified>
</cp:coreProperties>
</file>