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2" r:id="rId3"/>
    <p:sldId id="271" r:id="rId4"/>
    <p:sldId id="273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4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0171-A5A2-4A89-84C4-14DE54C14416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BACB-FEEC-4905-949A-D8E0FD1C60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0171-A5A2-4A89-84C4-14DE54C14416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BACB-FEEC-4905-949A-D8E0FD1C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0171-A5A2-4A89-84C4-14DE54C14416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BACB-FEEC-4905-949A-D8E0FD1C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0171-A5A2-4A89-84C4-14DE54C14416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BACB-FEEC-4905-949A-D8E0FD1C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0171-A5A2-4A89-84C4-14DE54C14416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2FBACB-FEEC-4905-949A-D8E0FD1C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0171-A5A2-4A89-84C4-14DE54C14416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BACB-FEEC-4905-949A-D8E0FD1C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0171-A5A2-4A89-84C4-14DE54C14416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BACB-FEEC-4905-949A-D8E0FD1C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0171-A5A2-4A89-84C4-14DE54C14416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BACB-FEEC-4905-949A-D8E0FD1C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0171-A5A2-4A89-84C4-14DE54C14416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BACB-FEEC-4905-949A-D8E0FD1C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0171-A5A2-4A89-84C4-14DE54C14416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BACB-FEEC-4905-949A-D8E0FD1C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0171-A5A2-4A89-84C4-14DE54C14416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BACB-FEEC-4905-949A-D8E0FD1C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9C0171-A5A2-4A89-84C4-14DE54C14416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2FBACB-FEEC-4905-949A-D8E0FD1C6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5217-0001-reverse.gi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Lomonosov_(3).jp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Lomonosov_Shubin_1792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000108"/>
            <a:ext cx="4114800" cy="585789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Проект на тему: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Вклад Ломоносова в области  биологии </a:t>
            </a:r>
            <a:br>
              <a:rPr lang="ru-RU" sz="4000" dirty="0" smtClean="0"/>
            </a:br>
            <a:r>
              <a:rPr lang="ru-RU" sz="2800" dirty="0" smtClean="0">
                <a:solidFill>
                  <a:srgbClr val="FFC000"/>
                </a:solidFill>
              </a:rPr>
              <a:t>Выполнила: </a:t>
            </a:r>
            <a:r>
              <a:rPr lang="ru-RU" sz="2800" dirty="0" err="1" smtClean="0">
                <a:solidFill>
                  <a:srgbClr val="FFC000"/>
                </a:solidFill>
              </a:rPr>
              <a:t>Ондар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800" dirty="0" err="1" smtClean="0">
                <a:solidFill>
                  <a:srgbClr val="FFC000"/>
                </a:solidFill>
              </a:rPr>
              <a:t>Шончалай</a:t>
            </a:r>
            <a:r>
              <a:rPr lang="ru-RU" sz="2800" dirty="0" smtClean="0">
                <a:solidFill>
                  <a:srgbClr val="FFC000"/>
                </a:solidFill>
              </a:rPr>
              <a:t> 10 «в» </a:t>
            </a:r>
            <a:r>
              <a:rPr lang="ru-RU" sz="2800" dirty="0" err="1" smtClean="0">
                <a:solidFill>
                  <a:srgbClr val="FFC000"/>
                </a:solidFill>
              </a:rPr>
              <a:t>кл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Руководитель: </a:t>
            </a:r>
            <a:r>
              <a:rPr lang="ru-RU" sz="2800" dirty="0" err="1" smtClean="0">
                <a:solidFill>
                  <a:srgbClr val="FFC000"/>
                </a:solidFill>
              </a:rPr>
              <a:t>Ондар</a:t>
            </a:r>
            <a:r>
              <a:rPr lang="ru-RU" sz="2800" dirty="0" smtClean="0">
                <a:solidFill>
                  <a:srgbClr val="FFC000"/>
                </a:solidFill>
              </a:rPr>
              <a:t> Ольга </a:t>
            </a:r>
            <a:r>
              <a:rPr lang="ru-RU" sz="2800" dirty="0" err="1" smtClean="0">
                <a:solidFill>
                  <a:srgbClr val="FFC000"/>
                </a:solidFill>
              </a:rPr>
              <a:t>Каадыр-ооловна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учитель биологии</a:t>
            </a:r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79392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МОУ 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Суг-Аксынская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12" descr="http://upload.wikimedia.org/wikipedia/commons/thumb/2/25/5217-0001-reverse.gif/180px-5217-0001-reverse.gif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4357718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0" y="0"/>
            <a:ext cx="8319966" cy="6858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Заключение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Новые идеи у Ломоносова не были случайными догадками. Они являлись результатом его стройного научного материалистического мировоззрения. Ломоносов был разносторонним и глубоким философом, мечтавшим написать грандиозную корпускулярную философию природы, объясняющую все явления органической и неорганической природы с единой точки зрения.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 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monosov (3)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480"/>
            <a:ext cx="4786314" cy="6286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00496" y="2643182"/>
            <a:ext cx="5500725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</a:t>
            </a:r>
            <a:endParaRPr lang="ru-RU" sz="4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i="1" dirty="0" smtClean="0">
                <a:solidFill>
                  <a:srgbClr val="FFC000"/>
                </a:solidFill>
              </a:rPr>
              <a:t>Он создал первый университет </a:t>
            </a:r>
            <a:endParaRPr lang="ru-RU" sz="44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4400" i="1" dirty="0" smtClean="0">
                <a:solidFill>
                  <a:srgbClr val="FFC000"/>
                </a:solidFill>
              </a:rPr>
              <a:t>Он, лучше сказать, сам был первым нашим университетом.</a:t>
            </a:r>
            <a:endParaRPr lang="ru-RU" sz="44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4400" i="1" dirty="0" smtClean="0">
                <a:solidFill>
                  <a:srgbClr val="FFC000"/>
                </a:solidFill>
              </a:rPr>
              <a:t>А. С. Пушкин</a:t>
            </a:r>
            <a:endParaRPr lang="ru-RU" sz="44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Актуальность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5572140"/>
          </a:xfrm>
        </p:spPr>
        <p:txBody>
          <a:bodyPr>
            <a:noAutofit/>
          </a:bodyPr>
          <a:lstStyle/>
          <a:p>
            <a:r>
              <a:rPr lang="ru-RU" sz="2400" dirty="0" smtClean="0"/>
              <a:t> Михаил Васильевич Ломоносов сумел объять в своём творчестве все главные области знаний, фундаментальные, основополагающие их проблемы, и настолько глубоко проникнуть в самую сущность непонятых в его время явлений, настолько идти впереди своего.</a:t>
            </a:r>
            <a:endParaRPr lang="ru-RU" sz="2400" b="1" dirty="0" smtClean="0"/>
          </a:p>
          <a:p>
            <a:r>
              <a:rPr lang="ru-RU" sz="2400" dirty="0" smtClean="0"/>
              <a:t>       Ещё при жизни М. В. Ломоносова недоброжелатели утверждали,  мало что делает полезного. В дальнейшем научные заслуги Ломоносова были оценены более объективно, однако мнение, что научные заслуги Ломоносова почти или вовсе отсутствуют, высказывалось нередко вплоть до наших дней. Поэтому, изучение  научных достижений Ломоносова актуальна.</a:t>
            </a:r>
            <a:endParaRPr lang="ru-RU" sz="2400" b="1" dirty="0" smtClean="0"/>
          </a:p>
          <a:p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Цель нашей работы: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00200"/>
            <a:ext cx="4900618" cy="4709160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 изучить научную деятельность Михайло Ломоносова по биологии.</a:t>
            </a:r>
            <a:endParaRPr lang="ru-RU" sz="4000" b="1" dirty="0" smtClean="0"/>
          </a:p>
          <a:p>
            <a:endParaRPr lang="ru-RU" dirty="0"/>
          </a:p>
        </p:txBody>
      </p:sp>
      <p:pic>
        <p:nvPicPr>
          <p:cNvPr id="4" name="Рисунок 3" descr="Ломонос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3929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58" y="0"/>
            <a:ext cx="4214842" cy="671517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1.выявить научные достижения Ломоносова по биологии;</a:t>
            </a:r>
            <a:br>
              <a:rPr lang="ru-RU" sz="3200" dirty="0" smtClean="0"/>
            </a:br>
            <a:r>
              <a:rPr lang="ru-RU" sz="3200" dirty="0" smtClean="0"/>
              <a:t>2. Раскрыть роль научных открытий Ломоносова в области биологии;</a:t>
            </a:r>
            <a:br>
              <a:rPr lang="ru-RU" sz="3200" dirty="0" smtClean="0"/>
            </a:br>
            <a:r>
              <a:rPr lang="ru-RU" sz="3200" dirty="0" smtClean="0"/>
              <a:t>3. узнать о главных трудах Ломоносова</a:t>
            </a:r>
            <a:endParaRPr lang="ru-RU" dirty="0"/>
          </a:p>
        </p:txBody>
      </p:sp>
      <p:pic>
        <p:nvPicPr>
          <p:cNvPr id="4" name="Содержимое 3" descr="http://upload.wikimedia.org/wikipedia/commons/thumb/1/17/Lomonosov_Shubin_1792.jpg/220px-Lomonosov_Shubin_1792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0034" y="785794"/>
            <a:ext cx="4071966" cy="50006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357298"/>
            <a:ext cx="3014626" cy="285752"/>
          </a:xfrm>
        </p:spPr>
        <p:txBody>
          <a:bodyPr>
            <a:normAutofit fontScale="90000"/>
          </a:bodyPr>
          <a:lstStyle/>
          <a:p>
            <a:endParaRPr lang="ru-RU" sz="1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0"/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0"/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0" y="285728"/>
            <a:ext cx="8248528" cy="6215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186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Проект на тему: Вклад Ломоносова в области  биологии  Выполнила: Ондар Шончалай 10 «в» кл Руководитель: Ондар Ольга Каадыр-ооловна учитель биологии </vt:lpstr>
      <vt:lpstr>Эпиграф: </vt:lpstr>
      <vt:lpstr>Актуальность</vt:lpstr>
      <vt:lpstr>Цель нашей работы:</vt:lpstr>
      <vt:lpstr>Задачи: 1.выявить научные достижения Ломоносова по биологии; 2. Раскрыть роль научных открытий Ломоносова в области биологии; 3. узнать о главных трудах Ломоносова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Заключение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53</cp:revision>
  <dcterms:created xsi:type="dcterms:W3CDTF">2011-11-23T16:28:33Z</dcterms:created>
  <dcterms:modified xsi:type="dcterms:W3CDTF">2011-12-15T15:39:34Z</dcterms:modified>
</cp:coreProperties>
</file>