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3" r:id="rId2"/>
    <p:sldId id="260" r:id="rId3"/>
    <p:sldId id="259" r:id="rId4"/>
    <p:sldId id="256" r:id="rId5"/>
    <p:sldId id="257" r:id="rId6"/>
    <p:sldId id="258" r:id="rId7"/>
    <p:sldId id="262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D9CB31-D207-4AEE-B108-BEEBE46F2CCD}" type="datetimeFigureOut">
              <a:rPr lang="ru-RU" smtClean="0"/>
              <a:pPr/>
              <a:t>26.09.2014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2CE1D2-74BE-4547-986A-1729F7BA4A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D9CB31-D207-4AEE-B108-BEEBE46F2CCD}" type="datetimeFigureOut">
              <a:rPr lang="ru-RU" smtClean="0"/>
              <a:pPr/>
              <a:t>26.09.2014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2CE1D2-74BE-4547-986A-1729F7BA4A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D9CB31-D207-4AEE-B108-BEEBE46F2CCD}" type="datetimeFigureOut">
              <a:rPr lang="ru-RU" smtClean="0"/>
              <a:pPr/>
              <a:t>26.09.2014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2CE1D2-74BE-4547-986A-1729F7BA4A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D9CB31-D207-4AEE-B108-BEEBE46F2CCD}" type="datetimeFigureOut">
              <a:rPr lang="ru-RU" smtClean="0"/>
              <a:pPr/>
              <a:t>26.09.2014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2CE1D2-74BE-4547-986A-1729F7BA4A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D9CB31-D207-4AEE-B108-BEEBE46F2CCD}" type="datetimeFigureOut">
              <a:rPr lang="ru-RU" smtClean="0"/>
              <a:pPr/>
              <a:t>26.09.2014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2CE1D2-74BE-4547-986A-1729F7BA4A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D9CB31-D207-4AEE-B108-BEEBE46F2CCD}" type="datetimeFigureOut">
              <a:rPr lang="ru-RU" smtClean="0"/>
              <a:pPr/>
              <a:t>26.09.2014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2CE1D2-74BE-4547-986A-1729F7BA4A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D9CB31-D207-4AEE-B108-BEEBE46F2CCD}" type="datetimeFigureOut">
              <a:rPr lang="ru-RU" smtClean="0"/>
              <a:pPr/>
              <a:t>26.09.2014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2CE1D2-74BE-4547-986A-1729F7BA4A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D9CB31-D207-4AEE-B108-BEEBE46F2CCD}" type="datetimeFigureOut">
              <a:rPr lang="ru-RU" smtClean="0"/>
              <a:pPr/>
              <a:t>26.09.2014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2CE1D2-74BE-4547-986A-1729F7BA4A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D9CB31-D207-4AEE-B108-BEEBE46F2CCD}" type="datetimeFigureOut">
              <a:rPr lang="ru-RU" smtClean="0"/>
              <a:pPr/>
              <a:t>26.09.2014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2CE1D2-74BE-4547-986A-1729F7BA4A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D9CB31-D207-4AEE-B108-BEEBE46F2CCD}" type="datetimeFigureOut">
              <a:rPr lang="ru-RU" smtClean="0"/>
              <a:pPr/>
              <a:t>26.09.2014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2CE1D2-74BE-4547-986A-1729F7BA4A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85D9CB31-D207-4AEE-B108-BEEBE46F2CCD}" type="datetimeFigureOut">
              <a:rPr lang="ru-RU" smtClean="0"/>
              <a:pPr/>
              <a:t>26.09.2014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1C2CE1D2-74BE-4547-986A-1729F7BA4A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5D9CB31-D207-4AEE-B108-BEEBE46F2CCD}" type="datetimeFigureOut">
              <a:rPr lang="ru-RU" smtClean="0"/>
              <a:pPr/>
              <a:t>26.09.2014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1C2CE1D2-74BE-4547-986A-1729F7BA4AD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8000" dirty="0" smtClean="0">
                <a:solidFill>
                  <a:schemeClr val="accent5">
                    <a:lumMod val="50000"/>
                  </a:schemeClr>
                </a:solidFill>
              </a:rPr>
              <a:t>Клетка, ткани</a:t>
            </a:r>
            <a:endParaRPr lang="ru-RU" sz="8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43636" y="5357826"/>
            <a:ext cx="2428892" cy="78581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Зайцева А.Л. </a:t>
            </a:r>
          </a:p>
          <a:p>
            <a:r>
              <a:rPr lang="ru-RU" sz="1600" dirty="0" smtClean="0"/>
              <a:t>МБОУ СОШ №113</a:t>
            </a:r>
          </a:p>
          <a:p>
            <a:r>
              <a:rPr lang="ru-RU" dirty="0" smtClean="0"/>
              <a:t>Барнаул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строен клетки.bmp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16" cy="664371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эпител.bmp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-1" y="214290"/>
            <a:ext cx="9154269" cy="6357982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мышечн ткань.bmp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142852"/>
            <a:ext cx="9144064" cy="621510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нервн.bmp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214290"/>
            <a:ext cx="9151208" cy="6500858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соедин.bmp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-1" y="0"/>
            <a:ext cx="9036863" cy="664371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мышечн ткань.bmp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4429124" cy="3500438"/>
          </a:xfrm>
        </p:spPr>
      </p:pic>
      <p:pic>
        <p:nvPicPr>
          <p:cNvPr id="5" name="Рисунок 4" descr="эпител.bmp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4357686" y="0"/>
            <a:ext cx="4786314" cy="3500438"/>
          </a:xfrm>
          <a:prstGeom prst="rect">
            <a:avLst/>
          </a:prstGeom>
        </p:spPr>
      </p:pic>
      <p:pic>
        <p:nvPicPr>
          <p:cNvPr id="6" name="Рисунок 5" descr="соедин.bmp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0" y="3429000"/>
            <a:ext cx="4500562" cy="3429000"/>
          </a:xfrm>
          <a:prstGeom prst="rect">
            <a:avLst/>
          </a:prstGeom>
        </p:spPr>
      </p:pic>
      <p:pic>
        <p:nvPicPr>
          <p:cNvPr id="7" name="Рисунок 6" descr="нервн.bmp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4572000" y="3571876"/>
            <a:ext cx="4572000" cy="307183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деление клетки.bmp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-1" y="0"/>
            <a:ext cx="9157911" cy="685800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22</TotalTime>
  <Words>11</Words>
  <Application>Microsoft Office PowerPoint</Application>
  <PresentationFormat>Экран (4:3)</PresentationFormat>
  <Paragraphs>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Метро</vt:lpstr>
      <vt:lpstr>Клетка, ткани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10</cp:revision>
  <dcterms:created xsi:type="dcterms:W3CDTF">2014-09-14T18:03:07Z</dcterms:created>
  <dcterms:modified xsi:type="dcterms:W3CDTF">2014-09-26T12:58:37Z</dcterms:modified>
</cp:coreProperties>
</file>