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3" r:id="rId3"/>
    <p:sldId id="264" r:id="rId4"/>
    <p:sldId id="265" r:id="rId5"/>
    <p:sldId id="259" r:id="rId6"/>
    <p:sldId id="256" r:id="rId7"/>
    <p:sldId id="257" r:id="rId8"/>
    <p:sldId id="258" r:id="rId9"/>
    <p:sldId id="262" r:id="rId10"/>
    <p:sldId id="267" r:id="rId11"/>
    <p:sldId id="260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D9CB31-D207-4AEE-B108-BEEBE46F2CCD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2CE1D2-74BE-4547-986A-1729F7BA4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93;&#1072;&#1088;%20&#1082;&#1080;%20&#1073;&#1080;&#1086;&#1089;&#1080;&#1089;&#1090;&#1077;&#1084;%20&#1086;&#1088;&#1075;&#1072;&#1085;&#1080;&#1079;&#1084;%20&#1091;&#1088;&#1086;&#1074;&#1085;&#1103;&#1085;&#1072;%20&#1087;&#1088;&#1080;&#1084;&#1077;&#1088;&#1077;%20&#1078;&#1080;&#1074;&#1086;&#1090;&#1085;&#1086;&#1075;&#1086;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43285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Практическая работа</a:t>
            </a:r>
            <a:br>
              <a:rPr lang="ru-RU" sz="6000" dirty="0" smtClean="0"/>
            </a:br>
            <a:r>
              <a:rPr lang="ru-RU" sz="6000" dirty="0" smtClean="0"/>
              <a:t>«Просмотр и определение вида животной ткани»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86644" y="4500570"/>
            <a:ext cx="1643074" cy="164307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Зайцева А.Л.</a:t>
            </a:r>
          </a:p>
          <a:p>
            <a:r>
              <a:rPr lang="ru-RU" sz="1200" dirty="0" smtClean="0"/>
              <a:t>МБОУ СОШ №113</a:t>
            </a:r>
          </a:p>
          <a:p>
            <a:r>
              <a:rPr lang="ru-RU" sz="1400" dirty="0" smtClean="0"/>
              <a:t>Барнаул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171451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Вывод: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47173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троен клетки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16" cy="6643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еление клетки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" y="0"/>
            <a:ext cx="9157911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0"/>
            <a:ext cx="5186370" cy="1252728"/>
          </a:xfrm>
        </p:spPr>
        <p:txBody>
          <a:bodyPr/>
          <a:lstStyle/>
          <a:p>
            <a:r>
              <a:rPr lang="ru-RU" b="1" dirty="0" smtClean="0"/>
              <a:t>клетка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                 </a:t>
            </a:r>
            <a:r>
              <a:rPr lang="ru-RU" sz="4400" b="1" dirty="0" smtClean="0"/>
              <a:t>ткань</a:t>
            </a:r>
          </a:p>
          <a:p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                           орган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i="1" dirty="0" smtClean="0"/>
              <a:t>Что означает эта запись?</a:t>
            </a:r>
            <a:endParaRPr lang="ru-RU" sz="4400" i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86248" y="1285860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57686" y="2857496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>
            <a:hlinkClick r:id="rId2" action="ppaction://hlinkfile"/>
          </p:cNvPr>
          <p:cNvSpPr/>
          <p:nvPr/>
        </p:nvSpPr>
        <p:spPr>
          <a:xfrm>
            <a:off x="7858148" y="5715016"/>
            <a:ext cx="714380" cy="6429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716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Эпителиальная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      мышечная</a:t>
            </a:r>
          </a:p>
          <a:p>
            <a:pPr>
              <a:buNone/>
            </a:pPr>
            <a:r>
              <a:rPr lang="ru-RU" b="1" i="1" dirty="0" smtClean="0"/>
              <a:t>   </a:t>
            </a:r>
          </a:p>
          <a:p>
            <a:pPr>
              <a:buNone/>
            </a:pPr>
            <a:r>
              <a:rPr lang="ru-RU" b="1" i="1" dirty="0" smtClean="0"/>
              <a:t>                        нервная 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                          соединительная 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                                        эпителиальная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основные животные ткани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257176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Практическая работа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«Просмотр и определение вида животной ткани»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3990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эпител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0269" y="214290"/>
            <a:ext cx="9154269" cy="6357982"/>
          </a:xfrm>
        </p:spPr>
      </p:pic>
      <p:sp>
        <p:nvSpPr>
          <p:cNvPr id="5" name="Прямоугольник 4"/>
          <p:cNvSpPr/>
          <p:nvPr/>
        </p:nvSpPr>
        <p:spPr>
          <a:xfrm>
            <a:off x="3000364" y="642918"/>
            <a:ext cx="364333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000372"/>
            <a:ext cx="228601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2857496"/>
            <a:ext cx="292895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5929330"/>
            <a:ext cx="257176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5786454"/>
            <a:ext cx="242889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ышечн ткань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42852"/>
            <a:ext cx="9144064" cy="62151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500042"/>
            <a:ext cx="271464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214686"/>
            <a:ext cx="100013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5929330"/>
            <a:ext cx="235745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ервн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4290"/>
            <a:ext cx="9151208" cy="6500858"/>
          </a:xfrm>
        </p:spPr>
      </p:pic>
      <p:sp>
        <p:nvSpPr>
          <p:cNvPr id="5" name="Прямоугольник 4"/>
          <p:cNvSpPr/>
          <p:nvPr/>
        </p:nvSpPr>
        <p:spPr>
          <a:xfrm>
            <a:off x="3643306" y="571480"/>
            <a:ext cx="250033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500174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3929066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5357826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5357826"/>
            <a:ext cx="242889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001024" y="1000108"/>
            <a:ext cx="642942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един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" y="0"/>
            <a:ext cx="9036863" cy="6643710"/>
          </a:xfrm>
        </p:spPr>
      </p:pic>
      <p:sp>
        <p:nvSpPr>
          <p:cNvPr id="5" name="Прямоугольник 4"/>
          <p:cNvSpPr/>
          <p:nvPr/>
        </p:nvSpPr>
        <p:spPr>
          <a:xfrm>
            <a:off x="2643174" y="428604"/>
            <a:ext cx="37862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286124"/>
            <a:ext cx="207170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5929330"/>
            <a:ext cx="17145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3286124"/>
            <a:ext cx="178595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5929330"/>
            <a:ext cx="350046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ышечн ткань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429124" cy="3500438"/>
          </a:xfrm>
        </p:spPr>
      </p:pic>
      <p:pic>
        <p:nvPicPr>
          <p:cNvPr id="5" name="Рисунок 4" descr="эпител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357686" y="0"/>
            <a:ext cx="4786314" cy="3500438"/>
          </a:xfrm>
          <a:prstGeom prst="rect">
            <a:avLst/>
          </a:prstGeom>
        </p:spPr>
      </p:pic>
      <p:pic>
        <p:nvPicPr>
          <p:cNvPr id="6" name="Рисунок 5" descr="соедин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3429000"/>
            <a:ext cx="4500562" cy="3429000"/>
          </a:xfrm>
          <a:prstGeom prst="rect">
            <a:avLst/>
          </a:prstGeom>
        </p:spPr>
      </p:pic>
      <p:pic>
        <p:nvPicPr>
          <p:cNvPr id="7" name="Рисунок 6" descr="нервн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572000" y="3571876"/>
            <a:ext cx="457200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37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Практическая работа «Просмотр и определение вида животной ткани»</vt:lpstr>
      <vt:lpstr>клетка </vt:lpstr>
      <vt:lpstr>Слайд 3</vt:lpstr>
      <vt:lpstr>Практическая работа «Просмотр и определение вида животной ткани»</vt:lpstr>
      <vt:lpstr>Слайд 5</vt:lpstr>
      <vt:lpstr>Слайд 6</vt:lpstr>
      <vt:lpstr>Слайд 7</vt:lpstr>
      <vt:lpstr>Слайд 8</vt:lpstr>
      <vt:lpstr>Слайд 9</vt:lpstr>
      <vt:lpstr>Вывод:</vt:lpstr>
      <vt:lpstr>Слайд 11</vt:lpstr>
      <vt:lpstr>Слайд 12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16</cp:revision>
  <dcterms:created xsi:type="dcterms:W3CDTF">2014-09-14T18:03:07Z</dcterms:created>
  <dcterms:modified xsi:type="dcterms:W3CDTF">2014-09-26T13:14:01Z</dcterms:modified>
</cp:coreProperties>
</file>